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6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Sora"/>
      <p:regular r:id="rId28"/>
      <p:bold r:id="rId29"/>
    </p:embeddedFont>
    <p:embeddedFont>
      <p:font typeface="Fira Sans Extra Condensed"/>
      <p:regular r:id="rId30"/>
      <p:bold r:id="rId31"/>
      <p:italic r:id="rId32"/>
      <p:boldItalic r:id="rId33"/>
    </p:embeddedFont>
    <p:embeddedFont>
      <p:font typeface="Open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Roboto-regular.fntdata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Sora-regular.fntdata"/><Relationship Id="rId27" Type="http://schemas.openxmlformats.org/officeDocument/2006/relationships/font" Target="fonts/Roboto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Sora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iraSansExtraCondensed-bold.fntdata"/><Relationship Id="rId30" Type="http://schemas.openxmlformats.org/officeDocument/2006/relationships/font" Target="fonts/FiraSansExtraCondensed-regular.fntdata"/><Relationship Id="rId11" Type="http://schemas.openxmlformats.org/officeDocument/2006/relationships/slide" Target="slides/slide5.xml"/><Relationship Id="rId33" Type="http://schemas.openxmlformats.org/officeDocument/2006/relationships/font" Target="fonts/FiraSansExtraCondensed-boldItalic.fntdata"/><Relationship Id="rId10" Type="http://schemas.openxmlformats.org/officeDocument/2006/relationships/slide" Target="slides/slide4.xml"/><Relationship Id="rId32" Type="http://schemas.openxmlformats.org/officeDocument/2006/relationships/font" Target="fonts/FiraSansExtraCondensed-italic.fntdata"/><Relationship Id="rId13" Type="http://schemas.openxmlformats.org/officeDocument/2006/relationships/slide" Target="slides/slide7.xml"/><Relationship Id="rId35" Type="http://schemas.openxmlformats.org/officeDocument/2006/relationships/font" Target="fonts/OpenSans-bold.fntdata"/><Relationship Id="rId12" Type="http://schemas.openxmlformats.org/officeDocument/2006/relationships/slide" Target="slides/slide6.xml"/><Relationship Id="rId34" Type="http://schemas.openxmlformats.org/officeDocument/2006/relationships/font" Target="fonts/OpenSans-regular.fntdata"/><Relationship Id="rId15" Type="http://schemas.openxmlformats.org/officeDocument/2006/relationships/slide" Target="slides/slide9.xml"/><Relationship Id="rId37" Type="http://schemas.openxmlformats.org/officeDocument/2006/relationships/font" Target="fonts/OpenSans-boldItalic.fntdata"/><Relationship Id="rId14" Type="http://schemas.openxmlformats.org/officeDocument/2006/relationships/slide" Target="slides/slide8.xml"/><Relationship Id="rId36" Type="http://schemas.openxmlformats.org/officeDocument/2006/relationships/font" Target="fonts/OpenSans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gif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5" name="Shape 1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" name="Google Shape;1396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7" name="Google Shape;139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9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1" name="Google Shape;1621;p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4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6" name="Google Shape;162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2" name="Google Shape;1632;p1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5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7" name="Google Shape;163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3" name="Shape 1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5" name="Google Shape;164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2" name="Shape 1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" name="Google Shape;1753;g33473a10454_0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4" name="Google Shape;1754;g33473a1045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4" name="Google Shape;178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2" name="Shape 1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3" name="Google Shape;1793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4" name="Google Shape;179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7" name="Google Shape;140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7" name="Google Shape;142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3" name="Google Shape;152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9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Google Shape;1570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1" name="Google Shape;157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6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8" name="Google Shape;158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g33473a10454_0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7" name="Google Shape;1597;g33473a1045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5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7" name="Google Shape;160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3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5" name="Google Shape;161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1" name="Google Shape;11;p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" name="Google Shape;12;p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3" name="Google Shape;13;p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4" name="Google Shape;14;p2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" name="Google Shape;15;p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713225" y="1252927"/>
            <a:ext cx="4370100" cy="215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713225" y="3414773"/>
            <a:ext cx="4370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 txBox="1"/>
          <p:nvPr>
            <p:ph hasCustomPrompt="1" type="title"/>
          </p:nvPr>
        </p:nvSpPr>
        <p:spPr>
          <a:xfrm>
            <a:off x="3110500" y="1782613"/>
            <a:ext cx="5320200" cy="93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4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1" name="Google Shape;111;p11"/>
          <p:cNvSpPr txBox="1"/>
          <p:nvPr>
            <p:ph idx="1" type="subTitle"/>
          </p:nvPr>
        </p:nvSpPr>
        <p:spPr>
          <a:xfrm>
            <a:off x="3110500" y="2863787"/>
            <a:ext cx="53202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12" name="Google Shape;112;p11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13" name="Google Shape;113;p11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14" name="Google Shape;114;p1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15" name="Google Shape;115;p1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16" name="Google Shape;116;p1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17" name="Google Shape;117;p11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18" name="Google Shape;118;p1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19" name="Google Shape;119;p1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20" name="Google Shape;120;p1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3"/>
          <p:cNvSpPr txBox="1"/>
          <p:nvPr>
            <p:ph type="title"/>
          </p:nvPr>
        </p:nvSpPr>
        <p:spPr>
          <a:xfrm>
            <a:off x="720000" y="1404675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4" name="Google Shape;124;p13"/>
          <p:cNvSpPr txBox="1"/>
          <p:nvPr>
            <p:ph idx="2" type="title"/>
          </p:nvPr>
        </p:nvSpPr>
        <p:spPr>
          <a:xfrm>
            <a:off x="720000" y="3066688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5" name="Google Shape;125;p13"/>
          <p:cNvSpPr txBox="1"/>
          <p:nvPr>
            <p:ph idx="3" type="title"/>
          </p:nvPr>
        </p:nvSpPr>
        <p:spPr>
          <a:xfrm>
            <a:off x="2709178" y="1404675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6" name="Google Shape;126;p13"/>
          <p:cNvSpPr txBox="1"/>
          <p:nvPr>
            <p:ph idx="4" type="title"/>
          </p:nvPr>
        </p:nvSpPr>
        <p:spPr>
          <a:xfrm>
            <a:off x="2709178" y="3066688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7" name="Google Shape;127;p13"/>
          <p:cNvSpPr txBox="1"/>
          <p:nvPr>
            <p:ph idx="5" type="title"/>
          </p:nvPr>
        </p:nvSpPr>
        <p:spPr>
          <a:xfrm>
            <a:off x="4698355" y="1404675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8" name="Google Shape;128;p13"/>
          <p:cNvSpPr txBox="1"/>
          <p:nvPr>
            <p:ph idx="6" type="title"/>
          </p:nvPr>
        </p:nvSpPr>
        <p:spPr>
          <a:xfrm>
            <a:off x="4698355" y="3066688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720000" y="185226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30" name="Google Shape;130;p13"/>
          <p:cNvSpPr txBox="1"/>
          <p:nvPr>
            <p:ph idx="7" type="subTitle"/>
          </p:nvPr>
        </p:nvSpPr>
        <p:spPr>
          <a:xfrm>
            <a:off x="2709178" y="185226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31" name="Google Shape;131;p13"/>
          <p:cNvSpPr txBox="1"/>
          <p:nvPr>
            <p:ph idx="8" type="subTitle"/>
          </p:nvPr>
        </p:nvSpPr>
        <p:spPr>
          <a:xfrm>
            <a:off x="4698355" y="185226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32" name="Google Shape;132;p13"/>
          <p:cNvSpPr txBox="1"/>
          <p:nvPr>
            <p:ph idx="9" type="subTitle"/>
          </p:nvPr>
        </p:nvSpPr>
        <p:spPr>
          <a:xfrm>
            <a:off x="720000" y="351424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33" name="Google Shape;133;p13"/>
          <p:cNvSpPr txBox="1"/>
          <p:nvPr>
            <p:ph idx="13" type="subTitle"/>
          </p:nvPr>
        </p:nvSpPr>
        <p:spPr>
          <a:xfrm>
            <a:off x="2709178" y="351424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34" name="Google Shape;134;p13"/>
          <p:cNvSpPr txBox="1"/>
          <p:nvPr>
            <p:ph idx="14" type="subTitle"/>
          </p:nvPr>
        </p:nvSpPr>
        <p:spPr>
          <a:xfrm>
            <a:off x="4698355" y="351424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35" name="Google Shape;135;p13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36" name="Google Shape;136;p1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37" name="Google Shape;137;p1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8" name="Google Shape;138;p1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39" name="Google Shape;139;p1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40" name="Google Shape;140;p1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41" name="Google Shape;141;p1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2" name="Google Shape;142;p1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43" name="Google Shape;143;p1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144" name="Google Shape;144;p13"/>
          <p:cNvSpPr txBox="1"/>
          <p:nvPr>
            <p:ph idx="15"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4"/>
          <p:cNvSpPr txBox="1"/>
          <p:nvPr>
            <p:ph type="title"/>
          </p:nvPr>
        </p:nvSpPr>
        <p:spPr>
          <a:xfrm>
            <a:off x="3758050" y="1937075"/>
            <a:ext cx="323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7" name="Google Shape;147;p14"/>
          <p:cNvSpPr txBox="1"/>
          <p:nvPr>
            <p:ph idx="1" type="subTitle"/>
          </p:nvPr>
        </p:nvSpPr>
        <p:spPr>
          <a:xfrm>
            <a:off x="3758050" y="2433575"/>
            <a:ext cx="3233100" cy="9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148" name="Google Shape;148;p14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49" name="Google Shape;149;p14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50" name="Google Shape;150;p1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1" name="Google Shape;151;p1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52" name="Google Shape;152;p1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53" name="Google Shape;153;p14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4" name="Google Shape;154;p1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5" name="Google Shape;155;p1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56" name="Google Shape;156;p1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5"/>
          <p:cNvSpPr txBox="1"/>
          <p:nvPr>
            <p:ph idx="1" type="subTitle"/>
          </p:nvPr>
        </p:nvSpPr>
        <p:spPr>
          <a:xfrm>
            <a:off x="901850" y="2503625"/>
            <a:ext cx="2196600" cy="16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59" name="Google Shape;159;p15"/>
          <p:cNvSpPr txBox="1"/>
          <p:nvPr>
            <p:ph idx="2" type="subTitle"/>
          </p:nvPr>
        </p:nvSpPr>
        <p:spPr>
          <a:xfrm>
            <a:off x="3473632" y="2503625"/>
            <a:ext cx="2196600" cy="16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0" name="Google Shape;160;p15"/>
          <p:cNvSpPr txBox="1"/>
          <p:nvPr>
            <p:ph idx="3" type="subTitle"/>
          </p:nvPr>
        </p:nvSpPr>
        <p:spPr>
          <a:xfrm>
            <a:off x="6045421" y="2503625"/>
            <a:ext cx="2196600" cy="16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1" name="Google Shape;161;p15"/>
          <p:cNvSpPr txBox="1"/>
          <p:nvPr>
            <p:ph idx="4" type="subTitle"/>
          </p:nvPr>
        </p:nvSpPr>
        <p:spPr>
          <a:xfrm>
            <a:off x="901850" y="1609225"/>
            <a:ext cx="2196600" cy="80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62" name="Google Shape;162;p15"/>
          <p:cNvSpPr txBox="1"/>
          <p:nvPr>
            <p:ph idx="5" type="subTitle"/>
          </p:nvPr>
        </p:nvSpPr>
        <p:spPr>
          <a:xfrm>
            <a:off x="3473636" y="1609225"/>
            <a:ext cx="2196600" cy="80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63" name="Google Shape;163;p15"/>
          <p:cNvSpPr txBox="1"/>
          <p:nvPr>
            <p:ph idx="6" type="subTitle"/>
          </p:nvPr>
        </p:nvSpPr>
        <p:spPr>
          <a:xfrm>
            <a:off x="6045421" y="1609225"/>
            <a:ext cx="2196600" cy="80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64" name="Google Shape;164;p1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65" name="Google Shape;165;p1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66" name="Google Shape;166;p1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7" name="Google Shape;167;p1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68" name="Google Shape;168;p1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69" name="Google Shape;169;p1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70" name="Google Shape;170;p1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71" name="Google Shape;171;p1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72" name="Google Shape;172;p1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173" name="Google Shape;173;p15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"/>
          <p:cNvSpPr txBox="1"/>
          <p:nvPr>
            <p:ph idx="1" type="subTitle"/>
          </p:nvPr>
        </p:nvSpPr>
        <p:spPr>
          <a:xfrm>
            <a:off x="2321755" y="1748900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6" name="Google Shape;176;p16"/>
          <p:cNvSpPr txBox="1"/>
          <p:nvPr>
            <p:ph idx="2" type="subTitle"/>
          </p:nvPr>
        </p:nvSpPr>
        <p:spPr>
          <a:xfrm>
            <a:off x="5614906" y="1748900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7" name="Google Shape;177;p16"/>
          <p:cNvSpPr txBox="1"/>
          <p:nvPr>
            <p:ph idx="3" type="subTitle"/>
          </p:nvPr>
        </p:nvSpPr>
        <p:spPr>
          <a:xfrm>
            <a:off x="2321754" y="3409475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8" name="Google Shape;178;p16"/>
          <p:cNvSpPr txBox="1"/>
          <p:nvPr>
            <p:ph idx="4" type="subTitle"/>
          </p:nvPr>
        </p:nvSpPr>
        <p:spPr>
          <a:xfrm>
            <a:off x="5614906" y="3409475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9" name="Google Shape;179;p16"/>
          <p:cNvSpPr txBox="1"/>
          <p:nvPr>
            <p:ph idx="5" type="subTitle"/>
          </p:nvPr>
        </p:nvSpPr>
        <p:spPr>
          <a:xfrm>
            <a:off x="2321754" y="137935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0" name="Google Shape;180;p16"/>
          <p:cNvSpPr txBox="1"/>
          <p:nvPr>
            <p:ph idx="6" type="subTitle"/>
          </p:nvPr>
        </p:nvSpPr>
        <p:spPr>
          <a:xfrm>
            <a:off x="2321754" y="304000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1" name="Google Shape;181;p16"/>
          <p:cNvSpPr txBox="1"/>
          <p:nvPr>
            <p:ph idx="7" type="subTitle"/>
          </p:nvPr>
        </p:nvSpPr>
        <p:spPr>
          <a:xfrm>
            <a:off x="5614879" y="137935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2" name="Google Shape;182;p16"/>
          <p:cNvSpPr txBox="1"/>
          <p:nvPr>
            <p:ph idx="8" type="subTitle"/>
          </p:nvPr>
        </p:nvSpPr>
        <p:spPr>
          <a:xfrm>
            <a:off x="5614879" y="304000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83" name="Google Shape;183;p1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84" name="Google Shape;184;p1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85" name="Google Shape;185;p1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86" name="Google Shape;186;p1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87" name="Google Shape;187;p1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88" name="Google Shape;188;p1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89" name="Google Shape;189;p1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90" name="Google Shape;190;p1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91" name="Google Shape;191;p1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192" name="Google Shape;192;p16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7"/>
          <p:cNvSpPr txBox="1"/>
          <p:nvPr>
            <p:ph idx="1" type="subTitle"/>
          </p:nvPr>
        </p:nvSpPr>
        <p:spPr>
          <a:xfrm>
            <a:off x="720000" y="1710171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5" name="Google Shape;195;p17"/>
          <p:cNvSpPr txBox="1"/>
          <p:nvPr>
            <p:ph idx="2" type="subTitle"/>
          </p:nvPr>
        </p:nvSpPr>
        <p:spPr>
          <a:xfrm>
            <a:off x="3490950" y="1710149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6" name="Google Shape;196;p17"/>
          <p:cNvSpPr txBox="1"/>
          <p:nvPr>
            <p:ph idx="3" type="subTitle"/>
          </p:nvPr>
        </p:nvSpPr>
        <p:spPr>
          <a:xfrm>
            <a:off x="720000" y="3498800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7" name="Google Shape;197;p17"/>
          <p:cNvSpPr txBox="1"/>
          <p:nvPr>
            <p:ph idx="4" type="subTitle"/>
          </p:nvPr>
        </p:nvSpPr>
        <p:spPr>
          <a:xfrm>
            <a:off x="3490950" y="3498796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8" name="Google Shape;198;p17"/>
          <p:cNvSpPr txBox="1"/>
          <p:nvPr>
            <p:ph idx="5" type="subTitle"/>
          </p:nvPr>
        </p:nvSpPr>
        <p:spPr>
          <a:xfrm>
            <a:off x="6268669" y="1710149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9" name="Google Shape;199;p17"/>
          <p:cNvSpPr txBox="1"/>
          <p:nvPr>
            <p:ph idx="6" type="subTitle"/>
          </p:nvPr>
        </p:nvSpPr>
        <p:spPr>
          <a:xfrm>
            <a:off x="6268669" y="3498796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0" name="Google Shape;200;p17"/>
          <p:cNvSpPr txBox="1"/>
          <p:nvPr>
            <p:ph idx="7" type="subTitle"/>
          </p:nvPr>
        </p:nvSpPr>
        <p:spPr>
          <a:xfrm>
            <a:off x="720000" y="1017725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1" name="Google Shape;201;p17"/>
          <p:cNvSpPr txBox="1"/>
          <p:nvPr>
            <p:ph idx="8" type="subTitle"/>
          </p:nvPr>
        </p:nvSpPr>
        <p:spPr>
          <a:xfrm>
            <a:off x="3490950" y="1017725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2" name="Google Shape;202;p17"/>
          <p:cNvSpPr txBox="1"/>
          <p:nvPr>
            <p:ph idx="9" type="subTitle"/>
          </p:nvPr>
        </p:nvSpPr>
        <p:spPr>
          <a:xfrm>
            <a:off x="6268669" y="1017725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3" name="Google Shape;203;p17"/>
          <p:cNvSpPr txBox="1"/>
          <p:nvPr>
            <p:ph idx="13" type="subTitle"/>
          </p:nvPr>
        </p:nvSpPr>
        <p:spPr>
          <a:xfrm>
            <a:off x="720000" y="2803097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4" name="Google Shape;204;p17"/>
          <p:cNvSpPr txBox="1"/>
          <p:nvPr>
            <p:ph idx="14" type="subTitle"/>
          </p:nvPr>
        </p:nvSpPr>
        <p:spPr>
          <a:xfrm>
            <a:off x="3490950" y="2803097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5" name="Google Shape;205;p17"/>
          <p:cNvSpPr txBox="1"/>
          <p:nvPr>
            <p:ph idx="15" type="subTitle"/>
          </p:nvPr>
        </p:nvSpPr>
        <p:spPr>
          <a:xfrm>
            <a:off x="6268669" y="2803097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206" name="Google Shape;206;p1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07" name="Google Shape;207;p1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08" name="Google Shape;208;p1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09" name="Google Shape;209;p1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10" name="Google Shape;210;p1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211" name="Google Shape;211;p1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12" name="Google Shape;212;p1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13" name="Google Shape;213;p1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14" name="Google Shape;214;p1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215" name="Google Shape;215;p17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8"/>
          <p:cNvSpPr txBox="1"/>
          <p:nvPr>
            <p:ph type="title"/>
          </p:nvPr>
        </p:nvSpPr>
        <p:spPr>
          <a:xfrm>
            <a:off x="3982663" y="53950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8" name="Google Shape;218;p18"/>
          <p:cNvSpPr txBox="1"/>
          <p:nvPr>
            <p:ph idx="1" type="subTitle"/>
          </p:nvPr>
        </p:nvSpPr>
        <p:spPr>
          <a:xfrm>
            <a:off x="3982625" y="1719925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9" name="Google Shape;219;p18"/>
          <p:cNvSpPr txBox="1"/>
          <p:nvPr/>
        </p:nvSpPr>
        <p:spPr>
          <a:xfrm>
            <a:off x="3982500" y="3611950"/>
            <a:ext cx="44481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l-GR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b="0" i="0" lang="el-GR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b="1" i="0" lang="el-GR" sz="1000" u="sng" cap="none" strike="noStrik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Slidesgo</a:t>
            </a:r>
            <a:r>
              <a:rPr b="0" i="0" lang="el-GR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b="1" i="0" lang="el-GR" sz="1000" u="sng" cap="none" strike="noStrik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Flaticon</a:t>
            </a:r>
            <a:r>
              <a:rPr b="0" i="0" lang="el-GR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b="1" i="0" lang="el-GR" sz="1000" u="sng" cap="none" strike="noStrik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Freepik</a:t>
            </a:r>
            <a:r>
              <a:rPr b="0" i="0" lang="el-GR" sz="1000" u="sng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1" i="0" sz="1000" u="sng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20" name="Google Shape;220;p1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21" name="Google Shape;221;p1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22" name="Google Shape;222;p1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23" name="Google Shape;223;p1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24" name="Google Shape;224;p1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225" name="Google Shape;225;p1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26" name="Google Shape;226;p1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27" name="Google Shape;227;p1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28" name="Google Shape;228;p1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1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31" name="Google Shape;231;p1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32" name="Google Shape;232;p1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33" name="Google Shape;233;p1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34" name="Google Shape;234;p1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235" name="Google Shape;235;p1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36" name="Google Shape;236;p1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37" name="Google Shape;237;p1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38" name="Google Shape;238;p1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grpSp>
        <p:nvGrpSpPr>
          <p:cNvPr id="239" name="Google Shape;239;p19"/>
          <p:cNvGrpSpPr/>
          <p:nvPr/>
        </p:nvGrpSpPr>
        <p:grpSpPr>
          <a:xfrm>
            <a:off x="518845" y="755087"/>
            <a:ext cx="3381109" cy="3633336"/>
            <a:chOff x="1742895" y="795775"/>
            <a:chExt cx="3381109" cy="3633336"/>
          </a:xfrm>
        </p:grpSpPr>
        <p:sp>
          <p:nvSpPr>
            <p:cNvPr id="240" name="Google Shape;240;p19"/>
            <p:cNvSpPr/>
            <p:nvPr/>
          </p:nvSpPr>
          <p:spPr>
            <a:xfrm>
              <a:off x="1913656" y="3200832"/>
              <a:ext cx="38942" cy="38942"/>
            </a:xfrm>
            <a:custGeom>
              <a:rect b="b" l="l" r="r" t="t"/>
              <a:pathLst>
                <a:path extrusionOk="0" h="660" w="66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1910411" y="3196997"/>
              <a:ext cx="46022" cy="46081"/>
            </a:xfrm>
            <a:custGeom>
              <a:rect b="b" l="l" r="r" t="t"/>
              <a:pathLst>
                <a:path extrusionOk="0" h="781" w="78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2" name="Google Shape;242;p19"/>
            <p:cNvGrpSpPr/>
            <p:nvPr/>
          </p:nvGrpSpPr>
          <p:grpSpPr>
            <a:xfrm>
              <a:off x="1742895" y="947116"/>
              <a:ext cx="1986215" cy="3269968"/>
              <a:chOff x="6934075" y="1778325"/>
              <a:chExt cx="689275" cy="1134775"/>
            </a:xfrm>
          </p:grpSpPr>
          <p:sp>
            <p:nvSpPr>
              <p:cNvPr id="243" name="Google Shape;243;p19"/>
              <p:cNvSpPr/>
              <p:nvPr/>
            </p:nvSpPr>
            <p:spPr>
              <a:xfrm>
                <a:off x="7486500" y="2665625"/>
                <a:ext cx="136850" cy="66125"/>
              </a:xfrm>
              <a:custGeom>
                <a:rect b="b" l="l" r="r" t="t"/>
                <a:pathLst>
                  <a:path extrusionOk="0" h="2645" w="5474">
                    <a:moveTo>
                      <a:pt x="5418" y="1"/>
                    </a:moveTo>
                    <a:cubicBezTo>
                      <a:pt x="5390" y="1"/>
                      <a:pt x="5363" y="28"/>
                      <a:pt x="5363" y="56"/>
                    </a:cubicBezTo>
                    <a:lnTo>
                      <a:pt x="5363" y="520"/>
                    </a:lnTo>
                    <a:cubicBezTo>
                      <a:pt x="5363" y="557"/>
                      <a:pt x="5390" y="576"/>
                      <a:pt x="5418" y="576"/>
                    </a:cubicBezTo>
                    <a:cubicBezTo>
                      <a:pt x="5446" y="576"/>
                      <a:pt x="5474" y="557"/>
                      <a:pt x="5474" y="520"/>
                    </a:cubicBezTo>
                    <a:lnTo>
                      <a:pt x="5474" y="56"/>
                    </a:lnTo>
                    <a:cubicBezTo>
                      <a:pt x="5474" y="28"/>
                      <a:pt x="5455" y="1"/>
                      <a:pt x="5418" y="1"/>
                    </a:cubicBezTo>
                    <a:close/>
                    <a:moveTo>
                      <a:pt x="5418" y="928"/>
                    </a:moveTo>
                    <a:cubicBezTo>
                      <a:pt x="5390" y="928"/>
                      <a:pt x="5363" y="956"/>
                      <a:pt x="5363" y="984"/>
                    </a:cubicBezTo>
                    <a:lnTo>
                      <a:pt x="5363" y="1448"/>
                    </a:lnTo>
                    <a:cubicBezTo>
                      <a:pt x="5363" y="1485"/>
                      <a:pt x="5390" y="1503"/>
                      <a:pt x="5418" y="1503"/>
                    </a:cubicBezTo>
                    <a:cubicBezTo>
                      <a:pt x="5446" y="1503"/>
                      <a:pt x="5474" y="1485"/>
                      <a:pt x="5474" y="1448"/>
                    </a:cubicBezTo>
                    <a:lnTo>
                      <a:pt x="5474" y="984"/>
                    </a:lnTo>
                    <a:cubicBezTo>
                      <a:pt x="5474" y="956"/>
                      <a:pt x="5455" y="928"/>
                      <a:pt x="5418" y="928"/>
                    </a:cubicBezTo>
                    <a:close/>
                    <a:moveTo>
                      <a:pt x="5418" y="1856"/>
                    </a:moveTo>
                    <a:cubicBezTo>
                      <a:pt x="5390" y="1856"/>
                      <a:pt x="5363" y="1884"/>
                      <a:pt x="5363" y="1912"/>
                    </a:cubicBezTo>
                    <a:lnTo>
                      <a:pt x="5363" y="2375"/>
                    </a:lnTo>
                    <a:cubicBezTo>
                      <a:pt x="5363" y="2413"/>
                      <a:pt x="5390" y="2431"/>
                      <a:pt x="5418" y="2431"/>
                    </a:cubicBezTo>
                    <a:cubicBezTo>
                      <a:pt x="5446" y="2431"/>
                      <a:pt x="5474" y="2413"/>
                      <a:pt x="5474" y="2375"/>
                    </a:cubicBezTo>
                    <a:lnTo>
                      <a:pt x="5474" y="1912"/>
                    </a:lnTo>
                    <a:cubicBezTo>
                      <a:pt x="5474" y="1884"/>
                      <a:pt x="5455" y="1856"/>
                      <a:pt x="5418" y="1856"/>
                    </a:cubicBezTo>
                    <a:close/>
                    <a:moveTo>
                      <a:pt x="56" y="2524"/>
                    </a:moveTo>
                    <a:cubicBezTo>
                      <a:pt x="28" y="2524"/>
                      <a:pt x="1" y="2552"/>
                      <a:pt x="1" y="2589"/>
                    </a:cubicBezTo>
                    <a:cubicBezTo>
                      <a:pt x="1" y="2617"/>
                      <a:pt x="28" y="2644"/>
                      <a:pt x="56" y="2644"/>
                    </a:cubicBezTo>
                    <a:lnTo>
                      <a:pt x="520" y="2644"/>
                    </a:lnTo>
                    <a:cubicBezTo>
                      <a:pt x="557" y="2644"/>
                      <a:pt x="585" y="2617"/>
                      <a:pt x="585" y="2589"/>
                    </a:cubicBezTo>
                    <a:cubicBezTo>
                      <a:pt x="585" y="2552"/>
                      <a:pt x="557" y="2524"/>
                      <a:pt x="520" y="2524"/>
                    </a:cubicBezTo>
                    <a:close/>
                    <a:moveTo>
                      <a:pt x="984" y="2524"/>
                    </a:moveTo>
                    <a:cubicBezTo>
                      <a:pt x="956" y="2524"/>
                      <a:pt x="928" y="2552"/>
                      <a:pt x="928" y="2589"/>
                    </a:cubicBezTo>
                    <a:cubicBezTo>
                      <a:pt x="928" y="2617"/>
                      <a:pt x="956" y="2644"/>
                      <a:pt x="984" y="2644"/>
                    </a:cubicBezTo>
                    <a:lnTo>
                      <a:pt x="1448" y="2644"/>
                    </a:lnTo>
                    <a:cubicBezTo>
                      <a:pt x="1485" y="2644"/>
                      <a:pt x="1513" y="2617"/>
                      <a:pt x="1513" y="2589"/>
                    </a:cubicBezTo>
                    <a:cubicBezTo>
                      <a:pt x="1513" y="2552"/>
                      <a:pt x="1485" y="2524"/>
                      <a:pt x="1448" y="2524"/>
                    </a:cubicBezTo>
                    <a:close/>
                    <a:moveTo>
                      <a:pt x="1912" y="2524"/>
                    </a:moveTo>
                    <a:cubicBezTo>
                      <a:pt x="1884" y="2524"/>
                      <a:pt x="1856" y="2552"/>
                      <a:pt x="1856" y="2589"/>
                    </a:cubicBezTo>
                    <a:cubicBezTo>
                      <a:pt x="1856" y="2617"/>
                      <a:pt x="1884" y="2644"/>
                      <a:pt x="1912" y="2644"/>
                    </a:cubicBezTo>
                    <a:lnTo>
                      <a:pt x="2375" y="2644"/>
                    </a:lnTo>
                    <a:cubicBezTo>
                      <a:pt x="2413" y="2644"/>
                      <a:pt x="2440" y="2617"/>
                      <a:pt x="2440" y="2589"/>
                    </a:cubicBezTo>
                    <a:cubicBezTo>
                      <a:pt x="2440" y="2552"/>
                      <a:pt x="2413" y="2524"/>
                      <a:pt x="2375" y="2524"/>
                    </a:cubicBezTo>
                    <a:close/>
                    <a:moveTo>
                      <a:pt x="2839" y="2524"/>
                    </a:moveTo>
                    <a:cubicBezTo>
                      <a:pt x="2812" y="2524"/>
                      <a:pt x="2784" y="2552"/>
                      <a:pt x="2784" y="2589"/>
                    </a:cubicBezTo>
                    <a:cubicBezTo>
                      <a:pt x="2784" y="2617"/>
                      <a:pt x="2812" y="2644"/>
                      <a:pt x="2839" y="2644"/>
                    </a:cubicBezTo>
                    <a:lnTo>
                      <a:pt x="3303" y="2644"/>
                    </a:lnTo>
                    <a:cubicBezTo>
                      <a:pt x="3340" y="2644"/>
                      <a:pt x="3368" y="2617"/>
                      <a:pt x="3368" y="2589"/>
                    </a:cubicBezTo>
                    <a:cubicBezTo>
                      <a:pt x="3368" y="2552"/>
                      <a:pt x="3340" y="2524"/>
                      <a:pt x="3303" y="2524"/>
                    </a:cubicBezTo>
                    <a:close/>
                    <a:moveTo>
                      <a:pt x="3767" y="2524"/>
                    </a:moveTo>
                    <a:cubicBezTo>
                      <a:pt x="3739" y="2524"/>
                      <a:pt x="3711" y="2552"/>
                      <a:pt x="3711" y="2589"/>
                    </a:cubicBezTo>
                    <a:cubicBezTo>
                      <a:pt x="3711" y="2617"/>
                      <a:pt x="3739" y="2644"/>
                      <a:pt x="3767" y="2644"/>
                    </a:cubicBezTo>
                    <a:lnTo>
                      <a:pt x="4231" y="2644"/>
                    </a:lnTo>
                    <a:cubicBezTo>
                      <a:pt x="4268" y="2644"/>
                      <a:pt x="4296" y="2617"/>
                      <a:pt x="4296" y="2589"/>
                    </a:cubicBezTo>
                    <a:cubicBezTo>
                      <a:pt x="4296" y="2552"/>
                      <a:pt x="4268" y="2524"/>
                      <a:pt x="4231" y="2524"/>
                    </a:cubicBezTo>
                    <a:close/>
                    <a:moveTo>
                      <a:pt x="4695" y="2524"/>
                    </a:moveTo>
                    <a:cubicBezTo>
                      <a:pt x="4667" y="2524"/>
                      <a:pt x="4639" y="2552"/>
                      <a:pt x="4639" y="2589"/>
                    </a:cubicBezTo>
                    <a:cubicBezTo>
                      <a:pt x="4639" y="2617"/>
                      <a:pt x="4667" y="2644"/>
                      <a:pt x="4695" y="2644"/>
                    </a:cubicBezTo>
                    <a:lnTo>
                      <a:pt x="5159" y="2644"/>
                    </a:lnTo>
                    <a:cubicBezTo>
                      <a:pt x="5196" y="2644"/>
                      <a:pt x="5223" y="2617"/>
                      <a:pt x="5223" y="2589"/>
                    </a:cubicBezTo>
                    <a:cubicBezTo>
                      <a:pt x="5223" y="2552"/>
                      <a:pt x="5196" y="2524"/>
                      <a:pt x="5159" y="25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19"/>
              <p:cNvSpPr/>
              <p:nvPr/>
            </p:nvSpPr>
            <p:spPr>
              <a:xfrm>
                <a:off x="7313500" y="2548975"/>
                <a:ext cx="85375" cy="41525"/>
              </a:xfrm>
              <a:custGeom>
                <a:rect b="b" l="l" r="r" t="t"/>
                <a:pathLst>
                  <a:path extrusionOk="0" h="1661" w="3415">
                    <a:moveTo>
                      <a:pt x="3358" y="0"/>
                    </a:moveTo>
                    <a:cubicBezTo>
                      <a:pt x="3321" y="0"/>
                      <a:pt x="3293" y="28"/>
                      <a:pt x="3293" y="65"/>
                    </a:cubicBezTo>
                    <a:lnTo>
                      <a:pt x="3293" y="260"/>
                    </a:lnTo>
                    <a:cubicBezTo>
                      <a:pt x="3293" y="297"/>
                      <a:pt x="3321" y="316"/>
                      <a:pt x="3358" y="316"/>
                    </a:cubicBezTo>
                    <a:cubicBezTo>
                      <a:pt x="3386" y="316"/>
                      <a:pt x="3414" y="297"/>
                      <a:pt x="3414" y="260"/>
                    </a:cubicBezTo>
                    <a:lnTo>
                      <a:pt x="3414" y="65"/>
                    </a:lnTo>
                    <a:cubicBezTo>
                      <a:pt x="3414" y="28"/>
                      <a:pt x="3386" y="0"/>
                      <a:pt x="3358" y="0"/>
                    </a:cubicBezTo>
                    <a:close/>
                    <a:moveTo>
                      <a:pt x="56" y="613"/>
                    </a:moveTo>
                    <a:cubicBezTo>
                      <a:pt x="28" y="613"/>
                      <a:pt x="0" y="641"/>
                      <a:pt x="0" y="668"/>
                    </a:cubicBezTo>
                    <a:lnTo>
                      <a:pt x="0" y="678"/>
                    </a:lnTo>
                    <a:cubicBezTo>
                      <a:pt x="0" y="706"/>
                      <a:pt x="28" y="733"/>
                      <a:pt x="56" y="733"/>
                    </a:cubicBezTo>
                    <a:lnTo>
                      <a:pt x="520" y="733"/>
                    </a:lnTo>
                    <a:cubicBezTo>
                      <a:pt x="548" y="733"/>
                      <a:pt x="575" y="706"/>
                      <a:pt x="575" y="668"/>
                    </a:cubicBezTo>
                    <a:cubicBezTo>
                      <a:pt x="575" y="641"/>
                      <a:pt x="548" y="613"/>
                      <a:pt x="520" y="613"/>
                    </a:cubicBezTo>
                    <a:close/>
                    <a:moveTo>
                      <a:pt x="984" y="613"/>
                    </a:moveTo>
                    <a:cubicBezTo>
                      <a:pt x="946" y="613"/>
                      <a:pt x="928" y="641"/>
                      <a:pt x="928" y="668"/>
                    </a:cubicBezTo>
                    <a:cubicBezTo>
                      <a:pt x="928" y="706"/>
                      <a:pt x="946" y="733"/>
                      <a:pt x="984" y="733"/>
                    </a:cubicBezTo>
                    <a:lnTo>
                      <a:pt x="1447" y="733"/>
                    </a:lnTo>
                    <a:cubicBezTo>
                      <a:pt x="1475" y="733"/>
                      <a:pt x="1503" y="706"/>
                      <a:pt x="1503" y="668"/>
                    </a:cubicBezTo>
                    <a:cubicBezTo>
                      <a:pt x="1503" y="641"/>
                      <a:pt x="1475" y="613"/>
                      <a:pt x="1447" y="613"/>
                    </a:cubicBezTo>
                    <a:close/>
                    <a:moveTo>
                      <a:pt x="1911" y="613"/>
                    </a:moveTo>
                    <a:cubicBezTo>
                      <a:pt x="1874" y="613"/>
                      <a:pt x="1856" y="641"/>
                      <a:pt x="1856" y="668"/>
                    </a:cubicBezTo>
                    <a:cubicBezTo>
                      <a:pt x="1856" y="706"/>
                      <a:pt x="1874" y="733"/>
                      <a:pt x="1911" y="733"/>
                    </a:cubicBezTo>
                    <a:lnTo>
                      <a:pt x="2375" y="733"/>
                    </a:lnTo>
                    <a:cubicBezTo>
                      <a:pt x="2403" y="733"/>
                      <a:pt x="2431" y="706"/>
                      <a:pt x="2431" y="668"/>
                    </a:cubicBezTo>
                    <a:cubicBezTo>
                      <a:pt x="2431" y="641"/>
                      <a:pt x="2403" y="613"/>
                      <a:pt x="2375" y="613"/>
                    </a:cubicBezTo>
                    <a:close/>
                    <a:moveTo>
                      <a:pt x="2839" y="613"/>
                    </a:moveTo>
                    <a:cubicBezTo>
                      <a:pt x="2802" y="613"/>
                      <a:pt x="2783" y="641"/>
                      <a:pt x="2783" y="668"/>
                    </a:cubicBezTo>
                    <a:cubicBezTo>
                      <a:pt x="2783" y="706"/>
                      <a:pt x="2802" y="733"/>
                      <a:pt x="2839" y="733"/>
                    </a:cubicBezTo>
                    <a:lnTo>
                      <a:pt x="3303" y="733"/>
                    </a:lnTo>
                    <a:cubicBezTo>
                      <a:pt x="3331" y="733"/>
                      <a:pt x="3358" y="706"/>
                      <a:pt x="3358" y="668"/>
                    </a:cubicBezTo>
                    <a:cubicBezTo>
                      <a:pt x="3358" y="641"/>
                      <a:pt x="3331" y="613"/>
                      <a:pt x="3303" y="613"/>
                    </a:cubicBezTo>
                    <a:close/>
                    <a:moveTo>
                      <a:pt x="56" y="1086"/>
                    </a:moveTo>
                    <a:cubicBezTo>
                      <a:pt x="28" y="1086"/>
                      <a:pt x="0" y="1104"/>
                      <a:pt x="0" y="1142"/>
                    </a:cubicBezTo>
                    <a:lnTo>
                      <a:pt x="0" y="1605"/>
                    </a:lnTo>
                    <a:cubicBezTo>
                      <a:pt x="0" y="1633"/>
                      <a:pt x="28" y="1661"/>
                      <a:pt x="56" y="1661"/>
                    </a:cubicBezTo>
                    <a:cubicBezTo>
                      <a:pt x="93" y="1661"/>
                      <a:pt x="121" y="1633"/>
                      <a:pt x="121" y="1605"/>
                    </a:cubicBezTo>
                    <a:lnTo>
                      <a:pt x="121" y="1142"/>
                    </a:lnTo>
                    <a:cubicBezTo>
                      <a:pt x="121" y="1104"/>
                      <a:pt x="93" y="1086"/>
                      <a:pt x="56" y="10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19"/>
              <p:cNvSpPr/>
              <p:nvPr/>
            </p:nvSpPr>
            <p:spPr>
              <a:xfrm>
                <a:off x="7252725" y="2143825"/>
                <a:ext cx="207600" cy="156800"/>
              </a:xfrm>
              <a:custGeom>
                <a:rect b="b" l="l" r="r" t="t"/>
                <a:pathLst>
                  <a:path extrusionOk="0" h="6272" w="8304"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20"/>
                    </a:lnTo>
                    <a:cubicBezTo>
                      <a:pt x="1" y="557"/>
                      <a:pt x="29" y="575"/>
                      <a:pt x="56" y="575"/>
                    </a:cubicBezTo>
                    <a:cubicBezTo>
                      <a:pt x="94" y="575"/>
                      <a:pt x="112" y="557"/>
                      <a:pt x="112" y="520"/>
                    </a:cubicBezTo>
                    <a:lnTo>
                      <a:pt x="112" y="56"/>
                    </a:lnTo>
                    <a:cubicBezTo>
                      <a:pt x="112" y="28"/>
                      <a:pt x="94" y="0"/>
                      <a:pt x="56" y="0"/>
                    </a:cubicBezTo>
                    <a:close/>
                    <a:moveTo>
                      <a:pt x="56" y="928"/>
                    </a:moveTo>
                    <a:cubicBezTo>
                      <a:pt x="29" y="928"/>
                      <a:pt x="1" y="956"/>
                      <a:pt x="1" y="984"/>
                    </a:cubicBezTo>
                    <a:lnTo>
                      <a:pt x="1" y="1447"/>
                    </a:lnTo>
                    <a:cubicBezTo>
                      <a:pt x="1" y="1484"/>
                      <a:pt x="29" y="1503"/>
                      <a:pt x="56" y="1503"/>
                    </a:cubicBezTo>
                    <a:cubicBezTo>
                      <a:pt x="94" y="1503"/>
                      <a:pt x="112" y="1484"/>
                      <a:pt x="112" y="1447"/>
                    </a:cubicBezTo>
                    <a:lnTo>
                      <a:pt x="112" y="984"/>
                    </a:lnTo>
                    <a:cubicBezTo>
                      <a:pt x="112" y="956"/>
                      <a:pt x="94" y="928"/>
                      <a:pt x="56" y="928"/>
                    </a:cubicBezTo>
                    <a:close/>
                    <a:moveTo>
                      <a:pt x="56" y="1856"/>
                    </a:moveTo>
                    <a:cubicBezTo>
                      <a:pt x="29" y="1856"/>
                      <a:pt x="1" y="1883"/>
                      <a:pt x="1" y="1911"/>
                    </a:cubicBezTo>
                    <a:lnTo>
                      <a:pt x="1" y="2375"/>
                    </a:lnTo>
                    <a:cubicBezTo>
                      <a:pt x="1" y="2412"/>
                      <a:pt x="29" y="2431"/>
                      <a:pt x="56" y="2431"/>
                    </a:cubicBezTo>
                    <a:cubicBezTo>
                      <a:pt x="94" y="2431"/>
                      <a:pt x="112" y="2412"/>
                      <a:pt x="112" y="2375"/>
                    </a:cubicBezTo>
                    <a:lnTo>
                      <a:pt x="112" y="1911"/>
                    </a:lnTo>
                    <a:cubicBezTo>
                      <a:pt x="112" y="1883"/>
                      <a:pt x="94" y="1856"/>
                      <a:pt x="56" y="1856"/>
                    </a:cubicBezTo>
                    <a:close/>
                    <a:moveTo>
                      <a:pt x="66" y="2774"/>
                    </a:moveTo>
                    <a:cubicBezTo>
                      <a:pt x="29" y="2774"/>
                      <a:pt x="10" y="2802"/>
                      <a:pt x="10" y="2830"/>
                    </a:cubicBezTo>
                    <a:cubicBezTo>
                      <a:pt x="10" y="2867"/>
                      <a:pt x="29" y="2895"/>
                      <a:pt x="66" y="2895"/>
                    </a:cubicBezTo>
                    <a:lnTo>
                      <a:pt x="530" y="2895"/>
                    </a:lnTo>
                    <a:cubicBezTo>
                      <a:pt x="557" y="2895"/>
                      <a:pt x="585" y="2867"/>
                      <a:pt x="585" y="2830"/>
                    </a:cubicBezTo>
                    <a:cubicBezTo>
                      <a:pt x="585" y="2802"/>
                      <a:pt x="557" y="2774"/>
                      <a:pt x="530" y="2774"/>
                    </a:cubicBezTo>
                    <a:close/>
                    <a:moveTo>
                      <a:pt x="993" y="2774"/>
                    </a:moveTo>
                    <a:cubicBezTo>
                      <a:pt x="956" y="2774"/>
                      <a:pt x="938" y="2802"/>
                      <a:pt x="938" y="2830"/>
                    </a:cubicBezTo>
                    <a:cubicBezTo>
                      <a:pt x="938" y="2867"/>
                      <a:pt x="956" y="2895"/>
                      <a:pt x="993" y="2895"/>
                    </a:cubicBezTo>
                    <a:lnTo>
                      <a:pt x="1457" y="2895"/>
                    </a:lnTo>
                    <a:cubicBezTo>
                      <a:pt x="1485" y="2895"/>
                      <a:pt x="1513" y="2867"/>
                      <a:pt x="1513" y="2830"/>
                    </a:cubicBezTo>
                    <a:cubicBezTo>
                      <a:pt x="1513" y="2802"/>
                      <a:pt x="1485" y="2774"/>
                      <a:pt x="1457" y="2774"/>
                    </a:cubicBezTo>
                    <a:close/>
                    <a:moveTo>
                      <a:pt x="1921" y="2774"/>
                    </a:moveTo>
                    <a:cubicBezTo>
                      <a:pt x="1884" y="2774"/>
                      <a:pt x="1865" y="2802"/>
                      <a:pt x="1865" y="2830"/>
                    </a:cubicBezTo>
                    <a:cubicBezTo>
                      <a:pt x="1865" y="2867"/>
                      <a:pt x="1884" y="2895"/>
                      <a:pt x="1921" y="2895"/>
                    </a:cubicBezTo>
                    <a:lnTo>
                      <a:pt x="2385" y="2895"/>
                    </a:lnTo>
                    <a:cubicBezTo>
                      <a:pt x="2413" y="2895"/>
                      <a:pt x="2441" y="2867"/>
                      <a:pt x="2441" y="2830"/>
                    </a:cubicBezTo>
                    <a:cubicBezTo>
                      <a:pt x="2441" y="2802"/>
                      <a:pt x="2413" y="2774"/>
                      <a:pt x="2385" y="2774"/>
                    </a:cubicBezTo>
                    <a:close/>
                    <a:moveTo>
                      <a:pt x="2849" y="2774"/>
                    </a:moveTo>
                    <a:cubicBezTo>
                      <a:pt x="2812" y="2774"/>
                      <a:pt x="2793" y="2802"/>
                      <a:pt x="2793" y="2830"/>
                    </a:cubicBezTo>
                    <a:cubicBezTo>
                      <a:pt x="2793" y="2867"/>
                      <a:pt x="2812" y="2895"/>
                      <a:pt x="2849" y="2895"/>
                    </a:cubicBezTo>
                    <a:lnTo>
                      <a:pt x="3313" y="2895"/>
                    </a:lnTo>
                    <a:cubicBezTo>
                      <a:pt x="3340" y="2895"/>
                      <a:pt x="3368" y="2867"/>
                      <a:pt x="3368" y="2830"/>
                    </a:cubicBezTo>
                    <a:cubicBezTo>
                      <a:pt x="3368" y="2802"/>
                      <a:pt x="3340" y="2774"/>
                      <a:pt x="3313" y="2774"/>
                    </a:cubicBezTo>
                    <a:close/>
                    <a:moveTo>
                      <a:pt x="3776" y="2774"/>
                    </a:moveTo>
                    <a:cubicBezTo>
                      <a:pt x="3739" y="2774"/>
                      <a:pt x="3721" y="2802"/>
                      <a:pt x="3721" y="2830"/>
                    </a:cubicBezTo>
                    <a:cubicBezTo>
                      <a:pt x="3721" y="2867"/>
                      <a:pt x="3739" y="2895"/>
                      <a:pt x="3776" y="2895"/>
                    </a:cubicBezTo>
                    <a:lnTo>
                      <a:pt x="4240" y="2895"/>
                    </a:lnTo>
                    <a:cubicBezTo>
                      <a:pt x="4268" y="2895"/>
                      <a:pt x="4296" y="2867"/>
                      <a:pt x="4296" y="2830"/>
                    </a:cubicBezTo>
                    <a:cubicBezTo>
                      <a:pt x="4296" y="2802"/>
                      <a:pt x="4268" y="2774"/>
                      <a:pt x="4240" y="2774"/>
                    </a:cubicBezTo>
                    <a:close/>
                    <a:moveTo>
                      <a:pt x="4704" y="2774"/>
                    </a:moveTo>
                    <a:cubicBezTo>
                      <a:pt x="4667" y="2774"/>
                      <a:pt x="4648" y="2802"/>
                      <a:pt x="4648" y="2830"/>
                    </a:cubicBezTo>
                    <a:cubicBezTo>
                      <a:pt x="4648" y="2867"/>
                      <a:pt x="4667" y="2895"/>
                      <a:pt x="4704" y="2895"/>
                    </a:cubicBezTo>
                    <a:lnTo>
                      <a:pt x="5168" y="2895"/>
                    </a:lnTo>
                    <a:cubicBezTo>
                      <a:pt x="5196" y="2895"/>
                      <a:pt x="5224" y="2867"/>
                      <a:pt x="5224" y="2830"/>
                    </a:cubicBezTo>
                    <a:cubicBezTo>
                      <a:pt x="5224" y="2802"/>
                      <a:pt x="5196" y="2774"/>
                      <a:pt x="5168" y="2774"/>
                    </a:cubicBezTo>
                    <a:close/>
                    <a:moveTo>
                      <a:pt x="5632" y="2774"/>
                    </a:moveTo>
                    <a:cubicBezTo>
                      <a:pt x="5595" y="2774"/>
                      <a:pt x="5576" y="2802"/>
                      <a:pt x="5576" y="2830"/>
                    </a:cubicBezTo>
                    <a:cubicBezTo>
                      <a:pt x="5576" y="2867"/>
                      <a:pt x="5595" y="2895"/>
                      <a:pt x="5632" y="2895"/>
                    </a:cubicBezTo>
                    <a:lnTo>
                      <a:pt x="6096" y="2895"/>
                    </a:lnTo>
                    <a:cubicBezTo>
                      <a:pt x="6123" y="2895"/>
                      <a:pt x="6151" y="2867"/>
                      <a:pt x="6151" y="2830"/>
                    </a:cubicBezTo>
                    <a:cubicBezTo>
                      <a:pt x="6151" y="2802"/>
                      <a:pt x="6123" y="2774"/>
                      <a:pt x="6096" y="2774"/>
                    </a:cubicBezTo>
                    <a:close/>
                    <a:moveTo>
                      <a:pt x="6559" y="2774"/>
                    </a:moveTo>
                    <a:cubicBezTo>
                      <a:pt x="6522" y="2774"/>
                      <a:pt x="6504" y="2802"/>
                      <a:pt x="6504" y="2830"/>
                    </a:cubicBezTo>
                    <a:cubicBezTo>
                      <a:pt x="6504" y="2867"/>
                      <a:pt x="6522" y="2895"/>
                      <a:pt x="6559" y="2895"/>
                    </a:cubicBezTo>
                    <a:lnTo>
                      <a:pt x="7023" y="2895"/>
                    </a:lnTo>
                    <a:cubicBezTo>
                      <a:pt x="7051" y="2895"/>
                      <a:pt x="7079" y="2867"/>
                      <a:pt x="7079" y="2830"/>
                    </a:cubicBezTo>
                    <a:cubicBezTo>
                      <a:pt x="7079" y="2802"/>
                      <a:pt x="7051" y="2774"/>
                      <a:pt x="7023" y="2774"/>
                    </a:cubicBezTo>
                    <a:close/>
                    <a:moveTo>
                      <a:pt x="7487" y="2774"/>
                    </a:moveTo>
                    <a:cubicBezTo>
                      <a:pt x="7450" y="2774"/>
                      <a:pt x="7431" y="2802"/>
                      <a:pt x="7431" y="2830"/>
                    </a:cubicBezTo>
                    <a:cubicBezTo>
                      <a:pt x="7431" y="2867"/>
                      <a:pt x="7450" y="2895"/>
                      <a:pt x="7487" y="2895"/>
                    </a:cubicBezTo>
                    <a:lnTo>
                      <a:pt x="7951" y="2895"/>
                    </a:lnTo>
                    <a:cubicBezTo>
                      <a:pt x="7979" y="2895"/>
                      <a:pt x="8007" y="2867"/>
                      <a:pt x="8007" y="2830"/>
                    </a:cubicBezTo>
                    <a:cubicBezTo>
                      <a:pt x="8007" y="2802"/>
                      <a:pt x="7979" y="2774"/>
                      <a:pt x="7951" y="2774"/>
                    </a:cubicBezTo>
                    <a:close/>
                    <a:moveTo>
                      <a:pt x="8248" y="2941"/>
                    </a:moveTo>
                    <a:cubicBezTo>
                      <a:pt x="8211" y="2941"/>
                      <a:pt x="8183" y="2969"/>
                      <a:pt x="8183" y="3006"/>
                    </a:cubicBezTo>
                    <a:lnTo>
                      <a:pt x="8183" y="3470"/>
                    </a:lnTo>
                    <a:cubicBezTo>
                      <a:pt x="8183" y="3497"/>
                      <a:pt x="8211" y="3525"/>
                      <a:pt x="8248" y="3525"/>
                    </a:cubicBezTo>
                    <a:cubicBezTo>
                      <a:pt x="8276" y="3525"/>
                      <a:pt x="8303" y="3497"/>
                      <a:pt x="8303" y="3470"/>
                    </a:cubicBezTo>
                    <a:lnTo>
                      <a:pt x="8303" y="3006"/>
                    </a:lnTo>
                    <a:cubicBezTo>
                      <a:pt x="8303" y="2969"/>
                      <a:pt x="8276" y="2941"/>
                      <a:pt x="8248" y="2941"/>
                    </a:cubicBezTo>
                    <a:close/>
                    <a:moveTo>
                      <a:pt x="8248" y="3869"/>
                    </a:moveTo>
                    <a:cubicBezTo>
                      <a:pt x="8211" y="3869"/>
                      <a:pt x="8183" y="3896"/>
                      <a:pt x="8183" y="3933"/>
                    </a:cubicBezTo>
                    <a:lnTo>
                      <a:pt x="8183" y="4397"/>
                    </a:lnTo>
                    <a:cubicBezTo>
                      <a:pt x="8183" y="4425"/>
                      <a:pt x="8211" y="4453"/>
                      <a:pt x="8248" y="4453"/>
                    </a:cubicBezTo>
                    <a:cubicBezTo>
                      <a:pt x="8276" y="4453"/>
                      <a:pt x="8303" y="4425"/>
                      <a:pt x="8303" y="4397"/>
                    </a:cubicBezTo>
                    <a:lnTo>
                      <a:pt x="8303" y="3933"/>
                    </a:lnTo>
                    <a:cubicBezTo>
                      <a:pt x="8303" y="3896"/>
                      <a:pt x="8276" y="3869"/>
                      <a:pt x="8248" y="3869"/>
                    </a:cubicBezTo>
                    <a:close/>
                    <a:moveTo>
                      <a:pt x="8248" y="4796"/>
                    </a:moveTo>
                    <a:cubicBezTo>
                      <a:pt x="8211" y="4796"/>
                      <a:pt x="8183" y="4824"/>
                      <a:pt x="8183" y="4861"/>
                    </a:cubicBezTo>
                    <a:lnTo>
                      <a:pt x="8183" y="5325"/>
                    </a:lnTo>
                    <a:cubicBezTo>
                      <a:pt x="8183" y="5353"/>
                      <a:pt x="8211" y="5381"/>
                      <a:pt x="8248" y="5381"/>
                    </a:cubicBezTo>
                    <a:cubicBezTo>
                      <a:pt x="8276" y="5381"/>
                      <a:pt x="8303" y="5353"/>
                      <a:pt x="8303" y="5325"/>
                    </a:cubicBezTo>
                    <a:lnTo>
                      <a:pt x="8303" y="4861"/>
                    </a:lnTo>
                    <a:cubicBezTo>
                      <a:pt x="8303" y="4824"/>
                      <a:pt x="8276" y="4796"/>
                      <a:pt x="8248" y="4796"/>
                    </a:cubicBezTo>
                    <a:close/>
                    <a:moveTo>
                      <a:pt x="8248" y="5724"/>
                    </a:moveTo>
                    <a:cubicBezTo>
                      <a:pt x="8211" y="5724"/>
                      <a:pt x="8183" y="5752"/>
                      <a:pt x="8183" y="5789"/>
                    </a:cubicBezTo>
                    <a:lnTo>
                      <a:pt x="8183" y="6216"/>
                    </a:lnTo>
                    <a:cubicBezTo>
                      <a:pt x="8183" y="6253"/>
                      <a:pt x="8211" y="6271"/>
                      <a:pt x="8248" y="6271"/>
                    </a:cubicBezTo>
                    <a:cubicBezTo>
                      <a:pt x="8276" y="6271"/>
                      <a:pt x="8303" y="6253"/>
                      <a:pt x="8303" y="6216"/>
                    </a:cubicBezTo>
                    <a:lnTo>
                      <a:pt x="8303" y="5789"/>
                    </a:lnTo>
                    <a:cubicBezTo>
                      <a:pt x="8303" y="5752"/>
                      <a:pt x="8276" y="5724"/>
                      <a:pt x="8248" y="57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19"/>
              <p:cNvSpPr/>
              <p:nvPr/>
            </p:nvSpPr>
            <p:spPr>
              <a:xfrm>
                <a:off x="7564200" y="1778325"/>
                <a:ext cx="41075" cy="41075"/>
              </a:xfrm>
              <a:custGeom>
                <a:rect b="b" l="l" r="r" t="t"/>
                <a:pathLst>
                  <a:path extrusionOk="0" h="1643" w="1643">
                    <a:moveTo>
                      <a:pt x="826" y="186"/>
                    </a:moveTo>
                    <a:lnTo>
                      <a:pt x="1049" y="585"/>
                    </a:lnTo>
                    <a:cubicBezTo>
                      <a:pt x="1049" y="594"/>
                      <a:pt x="1058" y="603"/>
                      <a:pt x="1067" y="603"/>
                    </a:cubicBezTo>
                    <a:lnTo>
                      <a:pt x="1466" y="826"/>
                    </a:lnTo>
                    <a:lnTo>
                      <a:pt x="1067" y="1048"/>
                    </a:lnTo>
                    <a:cubicBezTo>
                      <a:pt x="1058" y="1048"/>
                      <a:pt x="1049" y="1058"/>
                      <a:pt x="1039" y="1067"/>
                    </a:cubicBezTo>
                    <a:lnTo>
                      <a:pt x="826" y="1466"/>
                    </a:lnTo>
                    <a:lnTo>
                      <a:pt x="603" y="1067"/>
                    </a:lnTo>
                    <a:cubicBezTo>
                      <a:pt x="603" y="1058"/>
                      <a:pt x="594" y="1048"/>
                      <a:pt x="585" y="1039"/>
                    </a:cubicBezTo>
                    <a:lnTo>
                      <a:pt x="186" y="826"/>
                    </a:lnTo>
                    <a:lnTo>
                      <a:pt x="585" y="603"/>
                    </a:lnTo>
                    <a:cubicBezTo>
                      <a:pt x="594" y="603"/>
                      <a:pt x="603" y="594"/>
                      <a:pt x="603" y="585"/>
                    </a:cubicBezTo>
                    <a:lnTo>
                      <a:pt x="826" y="186"/>
                    </a:lnTo>
                    <a:close/>
                    <a:moveTo>
                      <a:pt x="826" y="0"/>
                    </a:moveTo>
                    <a:cubicBezTo>
                      <a:pt x="807" y="0"/>
                      <a:pt x="789" y="19"/>
                      <a:pt x="780" y="37"/>
                    </a:cubicBezTo>
                    <a:lnTo>
                      <a:pt x="511" y="510"/>
                    </a:lnTo>
                    <a:lnTo>
                      <a:pt x="37" y="770"/>
                    </a:lnTo>
                    <a:cubicBezTo>
                      <a:pt x="19" y="779"/>
                      <a:pt x="0" y="798"/>
                      <a:pt x="0" y="826"/>
                    </a:cubicBezTo>
                    <a:cubicBezTo>
                      <a:pt x="0" y="844"/>
                      <a:pt x="19" y="863"/>
                      <a:pt x="37" y="872"/>
                    </a:cubicBezTo>
                    <a:lnTo>
                      <a:pt x="511" y="1141"/>
                    </a:lnTo>
                    <a:lnTo>
                      <a:pt x="770" y="1614"/>
                    </a:lnTo>
                    <a:cubicBezTo>
                      <a:pt x="780" y="1633"/>
                      <a:pt x="798" y="1642"/>
                      <a:pt x="826" y="1642"/>
                    </a:cubicBezTo>
                    <a:cubicBezTo>
                      <a:pt x="845" y="1642"/>
                      <a:pt x="863" y="1633"/>
                      <a:pt x="872" y="1614"/>
                    </a:cubicBezTo>
                    <a:lnTo>
                      <a:pt x="1141" y="1141"/>
                    </a:lnTo>
                    <a:lnTo>
                      <a:pt x="1615" y="881"/>
                    </a:lnTo>
                    <a:cubicBezTo>
                      <a:pt x="1633" y="863"/>
                      <a:pt x="1642" y="844"/>
                      <a:pt x="1642" y="826"/>
                    </a:cubicBezTo>
                    <a:cubicBezTo>
                      <a:pt x="1642" y="807"/>
                      <a:pt x="1633" y="789"/>
                      <a:pt x="1615" y="779"/>
                    </a:cubicBezTo>
                    <a:lnTo>
                      <a:pt x="1141" y="510"/>
                    </a:lnTo>
                    <a:lnTo>
                      <a:pt x="882" y="37"/>
                    </a:lnTo>
                    <a:cubicBezTo>
                      <a:pt x="863" y="9"/>
                      <a:pt x="845" y="0"/>
                      <a:pt x="826" y="0"/>
                    </a:cubicBezTo>
                    <a:close/>
                  </a:path>
                </a:pathLst>
              </a:custGeom>
              <a:solidFill>
                <a:srgbClr val="2AAF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19"/>
              <p:cNvSpPr/>
              <p:nvPr/>
            </p:nvSpPr>
            <p:spPr>
              <a:xfrm>
                <a:off x="6975825" y="2325875"/>
                <a:ext cx="51500" cy="51275"/>
              </a:xfrm>
              <a:custGeom>
                <a:rect b="b" l="l" r="r" t="t"/>
                <a:pathLst>
                  <a:path extrusionOk="0" h="2051" w="2060">
                    <a:moveTo>
                      <a:pt x="1030" y="177"/>
                    </a:moveTo>
                    <a:lnTo>
                      <a:pt x="1327" y="715"/>
                    </a:lnTo>
                    <a:cubicBezTo>
                      <a:pt x="1327" y="724"/>
                      <a:pt x="1336" y="733"/>
                      <a:pt x="1346" y="733"/>
                    </a:cubicBezTo>
                    <a:lnTo>
                      <a:pt x="1874" y="1030"/>
                    </a:lnTo>
                    <a:lnTo>
                      <a:pt x="1346" y="1318"/>
                    </a:lnTo>
                    <a:cubicBezTo>
                      <a:pt x="1336" y="1327"/>
                      <a:pt x="1327" y="1336"/>
                      <a:pt x="1318" y="1345"/>
                    </a:cubicBezTo>
                    <a:lnTo>
                      <a:pt x="1030" y="1874"/>
                    </a:lnTo>
                    <a:lnTo>
                      <a:pt x="733" y="1336"/>
                    </a:lnTo>
                    <a:cubicBezTo>
                      <a:pt x="733" y="1327"/>
                      <a:pt x="724" y="1318"/>
                      <a:pt x="715" y="1318"/>
                    </a:cubicBezTo>
                    <a:lnTo>
                      <a:pt x="186" y="1021"/>
                    </a:lnTo>
                    <a:lnTo>
                      <a:pt x="715" y="733"/>
                    </a:lnTo>
                    <a:cubicBezTo>
                      <a:pt x="724" y="724"/>
                      <a:pt x="733" y="715"/>
                      <a:pt x="743" y="705"/>
                    </a:cubicBezTo>
                    <a:lnTo>
                      <a:pt x="1030" y="177"/>
                    </a:lnTo>
                    <a:close/>
                    <a:moveTo>
                      <a:pt x="1030" y="0"/>
                    </a:moveTo>
                    <a:cubicBezTo>
                      <a:pt x="1012" y="0"/>
                      <a:pt x="993" y="10"/>
                      <a:pt x="984" y="28"/>
                    </a:cubicBezTo>
                    <a:lnTo>
                      <a:pt x="640" y="640"/>
                    </a:lnTo>
                    <a:lnTo>
                      <a:pt x="28" y="974"/>
                    </a:lnTo>
                    <a:cubicBezTo>
                      <a:pt x="10" y="984"/>
                      <a:pt x="0" y="1002"/>
                      <a:pt x="0" y="1021"/>
                    </a:cubicBezTo>
                    <a:cubicBezTo>
                      <a:pt x="0" y="1039"/>
                      <a:pt x="10" y="1067"/>
                      <a:pt x="28" y="1076"/>
                    </a:cubicBezTo>
                    <a:lnTo>
                      <a:pt x="640" y="1410"/>
                    </a:lnTo>
                    <a:lnTo>
                      <a:pt x="974" y="2023"/>
                    </a:lnTo>
                    <a:cubicBezTo>
                      <a:pt x="984" y="2041"/>
                      <a:pt x="1002" y="2050"/>
                      <a:pt x="1030" y="2050"/>
                    </a:cubicBezTo>
                    <a:cubicBezTo>
                      <a:pt x="1049" y="2050"/>
                      <a:pt x="1067" y="2041"/>
                      <a:pt x="1076" y="2023"/>
                    </a:cubicBezTo>
                    <a:lnTo>
                      <a:pt x="1410" y="1410"/>
                    </a:lnTo>
                    <a:lnTo>
                      <a:pt x="2023" y="1076"/>
                    </a:lnTo>
                    <a:cubicBezTo>
                      <a:pt x="2041" y="1067"/>
                      <a:pt x="2060" y="1049"/>
                      <a:pt x="2060" y="1030"/>
                    </a:cubicBezTo>
                    <a:cubicBezTo>
                      <a:pt x="2060" y="1002"/>
                      <a:pt x="2041" y="984"/>
                      <a:pt x="2023" y="974"/>
                    </a:cubicBezTo>
                    <a:lnTo>
                      <a:pt x="1420" y="640"/>
                    </a:lnTo>
                    <a:lnTo>
                      <a:pt x="1086" y="28"/>
                    </a:lnTo>
                    <a:cubicBezTo>
                      <a:pt x="1076" y="10"/>
                      <a:pt x="1058" y="0"/>
                      <a:pt x="10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19"/>
              <p:cNvSpPr/>
              <p:nvPr/>
            </p:nvSpPr>
            <p:spPr>
              <a:xfrm>
                <a:off x="6992525" y="1930925"/>
                <a:ext cx="22050" cy="22050"/>
              </a:xfrm>
              <a:custGeom>
                <a:rect b="b" l="l" r="r" t="t"/>
                <a:pathLst>
                  <a:path extrusionOk="0" h="882" w="882">
                    <a:moveTo>
                      <a:pt x="446" y="112"/>
                    </a:moveTo>
                    <a:cubicBezTo>
                      <a:pt x="622" y="112"/>
                      <a:pt x="770" y="260"/>
                      <a:pt x="770" y="436"/>
                    </a:cubicBezTo>
                    <a:cubicBezTo>
                      <a:pt x="770" y="622"/>
                      <a:pt x="622" y="761"/>
                      <a:pt x="446" y="761"/>
                    </a:cubicBezTo>
                    <a:cubicBezTo>
                      <a:pt x="260" y="761"/>
                      <a:pt x="112" y="622"/>
                      <a:pt x="112" y="436"/>
                    </a:cubicBezTo>
                    <a:cubicBezTo>
                      <a:pt x="112" y="260"/>
                      <a:pt x="260" y="112"/>
                      <a:pt x="446" y="112"/>
                    </a:cubicBezTo>
                    <a:close/>
                    <a:moveTo>
                      <a:pt x="446" y="0"/>
                    </a:moveTo>
                    <a:cubicBezTo>
                      <a:pt x="195" y="0"/>
                      <a:pt x="0" y="195"/>
                      <a:pt x="0" y="436"/>
                    </a:cubicBezTo>
                    <a:cubicBezTo>
                      <a:pt x="0" y="687"/>
                      <a:pt x="195" y="882"/>
                      <a:pt x="446" y="882"/>
                    </a:cubicBezTo>
                    <a:cubicBezTo>
                      <a:pt x="687" y="882"/>
                      <a:pt x="882" y="687"/>
                      <a:pt x="882" y="436"/>
                    </a:cubicBezTo>
                    <a:cubicBezTo>
                      <a:pt x="882" y="195"/>
                      <a:pt x="687" y="0"/>
                      <a:pt x="4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" name="Google Shape;249;p19"/>
              <p:cNvSpPr/>
              <p:nvPr/>
            </p:nvSpPr>
            <p:spPr>
              <a:xfrm>
                <a:off x="6934075" y="2211075"/>
                <a:ext cx="14175" cy="14175"/>
              </a:xfrm>
              <a:custGeom>
                <a:rect b="b" l="l" r="r" t="t"/>
                <a:pathLst>
                  <a:path extrusionOk="0" h="567" w="567">
                    <a:moveTo>
                      <a:pt x="288" y="121"/>
                    </a:moveTo>
                    <a:cubicBezTo>
                      <a:pt x="381" y="121"/>
                      <a:pt x="455" y="195"/>
                      <a:pt x="455" y="288"/>
                    </a:cubicBezTo>
                    <a:cubicBezTo>
                      <a:pt x="455" y="381"/>
                      <a:pt x="381" y="455"/>
                      <a:pt x="288" y="455"/>
                    </a:cubicBezTo>
                    <a:cubicBezTo>
                      <a:pt x="195" y="455"/>
                      <a:pt x="121" y="381"/>
                      <a:pt x="121" y="288"/>
                    </a:cubicBezTo>
                    <a:cubicBezTo>
                      <a:pt x="121" y="195"/>
                      <a:pt x="195" y="121"/>
                      <a:pt x="288" y="121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1" y="130"/>
                      <a:pt x="1" y="288"/>
                    </a:cubicBezTo>
                    <a:cubicBezTo>
                      <a:pt x="1" y="446"/>
                      <a:pt x="130" y="566"/>
                      <a:pt x="288" y="566"/>
                    </a:cubicBezTo>
                    <a:cubicBezTo>
                      <a:pt x="446" y="566"/>
                      <a:pt x="566" y="446"/>
                      <a:pt x="566" y="288"/>
                    </a:cubicBezTo>
                    <a:cubicBezTo>
                      <a:pt x="566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rgbClr val="7FD6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" name="Google Shape;250;p19"/>
              <p:cNvSpPr/>
              <p:nvPr/>
            </p:nvSpPr>
            <p:spPr>
              <a:xfrm>
                <a:off x="6935000" y="2456875"/>
                <a:ext cx="344900" cy="344675"/>
              </a:xfrm>
              <a:custGeom>
                <a:rect b="b" l="l" r="r" t="t"/>
                <a:pathLst>
                  <a:path extrusionOk="0" h="13787" w="13796">
                    <a:moveTo>
                      <a:pt x="6912" y="3796"/>
                    </a:moveTo>
                    <a:cubicBezTo>
                      <a:pt x="7506" y="3796"/>
                      <a:pt x="8099" y="3972"/>
                      <a:pt x="8609" y="4315"/>
                    </a:cubicBezTo>
                    <a:cubicBezTo>
                      <a:pt x="9361" y="4816"/>
                      <a:pt x="9853" y="5614"/>
                      <a:pt x="9964" y="6514"/>
                    </a:cubicBezTo>
                    <a:cubicBezTo>
                      <a:pt x="10149" y="7998"/>
                      <a:pt x="9203" y="9427"/>
                      <a:pt x="7765" y="9835"/>
                    </a:cubicBezTo>
                    <a:cubicBezTo>
                      <a:pt x="7482" y="9916"/>
                      <a:pt x="7191" y="9957"/>
                      <a:pt x="6903" y="9957"/>
                    </a:cubicBezTo>
                    <a:cubicBezTo>
                      <a:pt x="6303" y="9957"/>
                      <a:pt x="5712" y="9783"/>
                      <a:pt x="5205" y="9445"/>
                    </a:cubicBezTo>
                    <a:cubicBezTo>
                      <a:pt x="4453" y="8944"/>
                      <a:pt x="3962" y="8147"/>
                      <a:pt x="3851" y="7247"/>
                    </a:cubicBezTo>
                    <a:cubicBezTo>
                      <a:pt x="3674" y="5762"/>
                      <a:pt x="4620" y="4334"/>
                      <a:pt x="6049" y="3916"/>
                    </a:cubicBezTo>
                    <a:cubicBezTo>
                      <a:pt x="6337" y="3842"/>
                      <a:pt x="6624" y="3796"/>
                      <a:pt x="6912" y="3796"/>
                    </a:cubicBezTo>
                    <a:close/>
                    <a:moveTo>
                      <a:pt x="6911" y="3680"/>
                    </a:moveTo>
                    <a:cubicBezTo>
                      <a:pt x="6614" y="3680"/>
                      <a:pt x="6315" y="3721"/>
                      <a:pt x="6021" y="3805"/>
                    </a:cubicBezTo>
                    <a:cubicBezTo>
                      <a:pt x="4528" y="4232"/>
                      <a:pt x="3544" y="5716"/>
                      <a:pt x="3739" y="7256"/>
                    </a:cubicBezTo>
                    <a:cubicBezTo>
                      <a:pt x="3851" y="8193"/>
                      <a:pt x="4361" y="9028"/>
                      <a:pt x="5140" y="9538"/>
                    </a:cubicBezTo>
                    <a:cubicBezTo>
                      <a:pt x="5669" y="9891"/>
                      <a:pt x="6290" y="10076"/>
                      <a:pt x="6912" y="10076"/>
                    </a:cubicBezTo>
                    <a:cubicBezTo>
                      <a:pt x="7209" y="10076"/>
                      <a:pt x="7506" y="10030"/>
                      <a:pt x="7793" y="9946"/>
                    </a:cubicBezTo>
                    <a:cubicBezTo>
                      <a:pt x="9287" y="9519"/>
                      <a:pt x="10270" y="8035"/>
                      <a:pt x="10084" y="6495"/>
                    </a:cubicBezTo>
                    <a:cubicBezTo>
                      <a:pt x="9964" y="5568"/>
                      <a:pt x="9454" y="4733"/>
                      <a:pt x="8674" y="4213"/>
                    </a:cubicBezTo>
                    <a:cubicBezTo>
                      <a:pt x="8147" y="3862"/>
                      <a:pt x="7534" y="3680"/>
                      <a:pt x="6911" y="3680"/>
                    </a:cubicBezTo>
                    <a:close/>
                    <a:moveTo>
                      <a:pt x="5928" y="118"/>
                    </a:moveTo>
                    <a:cubicBezTo>
                      <a:pt x="5934" y="118"/>
                      <a:pt x="5938" y="122"/>
                      <a:pt x="5938" y="122"/>
                    </a:cubicBezTo>
                    <a:cubicBezTo>
                      <a:pt x="5938" y="122"/>
                      <a:pt x="5947" y="122"/>
                      <a:pt x="5947" y="132"/>
                    </a:cubicBezTo>
                    <a:lnTo>
                      <a:pt x="6411" y="1588"/>
                    </a:lnTo>
                    <a:cubicBezTo>
                      <a:pt x="6428" y="1646"/>
                      <a:pt x="6474" y="1682"/>
                      <a:pt x="6530" y="1682"/>
                    </a:cubicBezTo>
                    <a:cubicBezTo>
                      <a:pt x="6537" y="1682"/>
                      <a:pt x="6543" y="1682"/>
                      <a:pt x="6550" y="1681"/>
                    </a:cubicBezTo>
                    <a:cubicBezTo>
                      <a:pt x="6670" y="1672"/>
                      <a:pt x="6789" y="1668"/>
                      <a:pt x="6907" y="1668"/>
                    </a:cubicBezTo>
                    <a:cubicBezTo>
                      <a:pt x="7323" y="1668"/>
                      <a:pt x="7732" y="1719"/>
                      <a:pt x="8136" y="1820"/>
                    </a:cubicBezTo>
                    <a:cubicBezTo>
                      <a:pt x="8150" y="1824"/>
                      <a:pt x="8163" y="1826"/>
                      <a:pt x="8177" y="1826"/>
                    </a:cubicBezTo>
                    <a:cubicBezTo>
                      <a:pt x="8227" y="1826"/>
                      <a:pt x="8272" y="1799"/>
                      <a:pt x="8294" y="1755"/>
                    </a:cubicBezTo>
                    <a:lnTo>
                      <a:pt x="8999" y="391"/>
                    </a:lnTo>
                    <a:cubicBezTo>
                      <a:pt x="8999" y="382"/>
                      <a:pt x="9018" y="382"/>
                      <a:pt x="9027" y="382"/>
                    </a:cubicBezTo>
                    <a:lnTo>
                      <a:pt x="11003" y="1412"/>
                    </a:lnTo>
                    <a:cubicBezTo>
                      <a:pt x="11012" y="1412"/>
                      <a:pt x="11012" y="1430"/>
                      <a:pt x="11012" y="1440"/>
                    </a:cubicBezTo>
                    <a:lnTo>
                      <a:pt x="10307" y="2794"/>
                    </a:lnTo>
                    <a:cubicBezTo>
                      <a:pt x="10279" y="2850"/>
                      <a:pt x="10289" y="2924"/>
                      <a:pt x="10335" y="2961"/>
                    </a:cubicBezTo>
                    <a:cubicBezTo>
                      <a:pt x="10743" y="3313"/>
                      <a:pt x="11086" y="3731"/>
                      <a:pt x="11365" y="4185"/>
                    </a:cubicBezTo>
                    <a:cubicBezTo>
                      <a:pt x="11386" y="4227"/>
                      <a:pt x="11427" y="4248"/>
                      <a:pt x="11474" y="4248"/>
                    </a:cubicBezTo>
                    <a:cubicBezTo>
                      <a:pt x="11490" y="4248"/>
                      <a:pt x="11506" y="4246"/>
                      <a:pt x="11522" y="4241"/>
                    </a:cubicBezTo>
                    <a:lnTo>
                      <a:pt x="12979" y="3787"/>
                    </a:lnTo>
                    <a:cubicBezTo>
                      <a:pt x="12981" y="3784"/>
                      <a:pt x="12985" y="3783"/>
                      <a:pt x="12989" y="3783"/>
                    </a:cubicBezTo>
                    <a:cubicBezTo>
                      <a:pt x="12997" y="3783"/>
                      <a:pt x="13007" y="3789"/>
                      <a:pt x="13007" y="3796"/>
                    </a:cubicBezTo>
                    <a:lnTo>
                      <a:pt x="13675" y="5920"/>
                    </a:lnTo>
                    <a:cubicBezTo>
                      <a:pt x="13675" y="5929"/>
                      <a:pt x="13675" y="5939"/>
                      <a:pt x="13665" y="5948"/>
                    </a:cubicBezTo>
                    <a:lnTo>
                      <a:pt x="12200" y="6403"/>
                    </a:lnTo>
                    <a:cubicBezTo>
                      <a:pt x="12144" y="6421"/>
                      <a:pt x="12107" y="6486"/>
                      <a:pt x="12107" y="6542"/>
                    </a:cubicBezTo>
                    <a:cubicBezTo>
                      <a:pt x="12144" y="7080"/>
                      <a:pt x="12097" y="7618"/>
                      <a:pt x="11968" y="8137"/>
                    </a:cubicBezTo>
                    <a:cubicBezTo>
                      <a:pt x="11958" y="8202"/>
                      <a:pt x="11986" y="8258"/>
                      <a:pt x="12042" y="8295"/>
                    </a:cubicBezTo>
                    <a:lnTo>
                      <a:pt x="13396" y="9000"/>
                    </a:lnTo>
                    <a:cubicBezTo>
                      <a:pt x="13415" y="9000"/>
                      <a:pt x="13415" y="9009"/>
                      <a:pt x="13406" y="9028"/>
                    </a:cubicBezTo>
                    <a:lnTo>
                      <a:pt x="12385" y="10994"/>
                    </a:lnTo>
                    <a:cubicBezTo>
                      <a:pt x="12379" y="11001"/>
                      <a:pt x="12372" y="11008"/>
                      <a:pt x="12365" y="11008"/>
                    </a:cubicBezTo>
                    <a:cubicBezTo>
                      <a:pt x="12363" y="11008"/>
                      <a:pt x="12360" y="11006"/>
                      <a:pt x="12357" y="11004"/>
                    </a:cubicBezTo>
                    <a:lnTo>
                      <a:pt x="10994" y="10299"/>
                    </a:lnTo>
                    <a:cubicBezTo>
                      <a:pt x="10977" y="10289"/>
                      <a:pt x="10957" y="10284"/>
                      <a:pt x="10936" y="10284"/>
                    </a:cubicBezTo>
                    <a:cubicBezTo>
                      <a:pt x="10899" y="10284"/>
                      <a:pt x="10860" y="10300"/>
                      <a:pt x="10836" y="10336"/>
                    </a:cubicBezTo>
                    <a:cubicBezTo>
                      <a:pt x="10483" y="10735"/>
                      <a:pt x="10066" y="11087"/>
                      <a:pt x="9611" y="11366"/>
                    </a:cubicBezTo>
                    <a:cubicBezTo>
                      <a:pt x="9556" y="11393"/>
                      <a:pt x="9528" y="11458"/>
                      <a:pt x="9546" y="11523"/>
                    </a:cubicBezTo>
                    <a:lnTo>
                      <a:pt x="10010" y="12980"/>
                    </a:lnTo>
                    <a:cubicBezTo>
                      <a:pt x="10010" y="12989"/>
                      <a:pt x="10010" y="12998"/>
                      <a:pt x="10001" y="13008"/>
                    </a:cubicBezTo>
                    <a:lnTo>
                      <a:pt x="7877" y="13675"/>
                    </a:lnTo>
                    <a:cubicBezTo>
                      <a:pt x="7867" y="13675"/>
                      <a:pt x="7849" y="13666"/>
                      <a:pt x="7849" y="13657"/>
                    </a:cubicBezTo>
                    <a:lnTo>
                      <a:pt x="7385" y="12200"/>
                    </a:lnTo>
                    <a:cubicBezTo>
                      <a:pt x="7366" y="12145"/>
                      <a:pt x="7320" y="12108"/>
                      <a:pt x="7255" y="12108"/>
                    </a:cubicBezTo>
                    <a:lnTo>
                      <a:pt x="7246" y="12108"/>
                    </a:lnTo>
                    <a:cubicBezTo>
                      <a:pt x="7128" y="12116"/>
                      <a:pt x="7010" y="12120"/>
                      <a:pt x="6892" y="12120"/>
                    </a:cubicBezTo>
                    <a:cubicBezTo>
                      <a:pt x="6479" y="12120"/>
                      <a:pt x="6064" y="12070"/>
                      <a:pt x="5659" y="11969"/>
                    </a:cubicBezTo>
                    <a:cubicBezTo>
                      <a:pt x="5651" y="11967"/>
                      <a:pt x="5643" y="11967"/>
                      <a:pt x="5635" y="11967"/>
                    </a:cubicBezTo>
                    <a:cubicBezTo>
                      <a:pt x="5579" y="11967"/>
                      <a:pt x="5526" y="11994"/>
                      <a:pt x="5502" y="12043"/>
                    </a:cubicBezTo>
                    <a:lnTo>
                      <a:pt x="4797" y="13397"/>
                    </a:lnTo>
                    <a:cubicBezTo>
                      <a:pt x="4797" y="13404"/>
                      <a:pt x="4787" y="13410"/>
                      <a:pt x="4779" y="13410"/>
                    </a:cubicBezTo>
                    <a:cubicBezTo>
                      <a:pt x="4775" y="13410"/>
                      <a:pt x="4772" y="13409"/>
                      <a:pt x="4769" y="13406"/>
                    </a:cubicBezTo>
                    <a:lnTo>
                      <a:pt x="2793" y="12386"/>
                    </a:lnTo>
                    <a:cubicBezTo>
                      <a:pt x="2784" y="12377"/>
                      <a:pt x="2784" y="12367"/>
                      <a:pt x="2784" y="12358"/>
                    </a:cubicBezTo>
                    <a:lnTo>
                      <a:pt x="3489" y="10994"/>
                    </a:lnTo>
                    <a:cubicBezTo>
                      <a:pt x="3517" y="10939"/>
                      <a:pt x="3507" y="10874"/>
                      <a:pt x="3461" y="10828"/>
                    </a:cubicBezTo>
                    <a:cubicBezTo>
                      <a:pt x="3053" y="10475"/>
                      <a:pt x="2709" y="10067"/>
                      <a:pt x="2431" y="9612"/>
                    </a:cubicBezTo>
                    <a:cubicBezTo>
                      <a:pt x="2409" y="9568"/>
                      <a:pt x="2364" y="9542"/>
                      <a:pt x="2314" y="9542"/>
                    </a:cubicBezTo>
                    <a:cubicBezTo>
                      <a:pt x="2301" y="9542"/>
                      <a:pt x="2287" y="9543"/>
                      <a:pt x="2273" y="9547"/>
                    </a:cubicBezTo>
                    <a:lnTo>
                      <a:pt x="817" y="10011"/>
                    </a:lnTo>
                    <a:cubicBezTo>
                      <a:pt x="808" y="10011"/>
                      <a:pt x="789" y="10002"/>
                      <a:pt x="789" y="9993"/>
                    </a:cubicBezTo>
                    <a:lnTo>
                      <a:pt x="121" y="7878"/>
                    </a:lnTo>
                    <a:cubicBezTo>
                      <a:pt x="121" y="7868"/>
                      <a:pt x="121" y="7850"/>
                      <a:pt x="131" y="7850"/>
                    </a:cubicBezTo>
                    <a:lnTo>
                      <a:pt x="1596" y="7386"/>
                    </a:lnTo>
                    <a:cubicBezTo>
                      <a:pt x="1652" y="7367"/>
                      <a:pt x="1689" y="7312"/>
                      <a:pt x="1689" y="7247"/>
                    </a:cubicBezTo>
                    <a:cubicBezTo>
                      <a:pt x="1652" y="6709"/>
                      <a:pt x="1698" y="6180"/>
                      <a:pt x="1828" y="5651"/>
                    </a:cubicBezTo>
                    <a:cubicBezTo>
                      <a:pt x="1837" y="5595"/>
                      <a:pt x="1810" y="5531"/>
                      <a:pt x="1754" y="5503"/>
                    </a:cubicBezTo>
                    <a:lnTo>
                      <a:pt x="400" y="4798"/>
                    </a:lnTo>
                    <a:cubicBezTo>
                      <a:pt x="390" y="4788"/>
                      <a:pt x="381" y="4779"/>
                      <a:pt x="390" y="4770"/>
                    </a:cubicBezTo>
                    <a:lnTo>
                      <a:pt x="1411" y="2794"/>
                    </a:lnTo>
                    <a:cubicBezTo>
                      <a:pt x="1420" y="2785"/>
                      <a:pt x="1429" y="2785"/>
                      <a:pt x="1439" y="2785"/>
                    </a:cubicBezTo>
                    <a:lnTo>
                      <a:pt x="2802" y="3490"/>
                    </a:lnTo>
                    <a:cubicBezTo>
                      <a:pt x="2823" y="3500"/>
                      <a:pt x="2845" y="3505"/>
                      <a:pt x="2867" y="3505"/>
                    </a:cubicBezTo>
                    <a:cubicBezTo>
                      <a:pt x="2904" y="3505"/>
                      <a:pt x="2940" y="3491"/>
                      <a:pt x="2969" y="3462"/>
                    </a:cubicBezTo>
                    <a:cubicBezTo>
                      <a:pt x="3322" y="3054"/>
                      <a:pt x="3730" y="2710"/>
                      <a:pt x="4184" y="2432"/>
                    </a:cubicBezTo>
                    <a:cubicBezTo>
                      <a:pt x="4240" y="2395"/>
                      <a:pt x="4268" y="2330"/>
                      <a:pt x="4249" y="2274"/>
                    </a:cubicBezTo>
                    <a:lnTo>
                      <a:pt x="3786" y="818"/>
                    </a:lnTo>
                    <a:cubicBezTo>
                      <a:pt x="3786" y="799"/>
                      <a:pt x="3786" y="790"/>
                      <a:pt x="3804" y="790"/>
                    </a:cubicBezTo>
                    <a:lnTo>
                      <a:pt x="5919" y="122"/>
                    </a:lnTo>
                    <a:cubicBezTo>
                      <a:pt x="5922" y="119"/>
                      <a:pt x="5925" y="118"/>
                      <a:pt x="5928" y="118"/>
                    </a:cubicBezTo>
                    <a:close/>
                    <a:moveTo>
                      <a:pt x="5925" y="1"/>
                    </a:moveTo>
                    <a:cubicBezTo>
                      <a:pt x="5910" y="1"/>
                      <a:pt x="5896" y="4"/>
                      <a:pt x="5882" y="11"/>
                    </a:cubicBezTo>
                    <a:lnTo>
                      <a:pt x="3767" y="679"/>
                    </a:lnTo>
                    <a:cubicBezTo>
                      <a:pt x="3693" y="697"/>
                      <a:pt x="3656" y="781"/>
                      <a:pt x="3674" y="846"/>
                    </a:cubicBezTo>
                    <a:lnTo>
                      <a:pt x="4138" y="2312"/>
                    </a:lnTo>
                    <a:cubicBezTo>
                      <a:pt x="4138" y="2321"/>
                      <a:pt x="4138" y="2330"/>
                      <a:pt x="4129" y="2330"/>
                    </a:cubicBezTo>
                    <a:cubicBezTo>
                      <a:pt x="3656" y="2618"/>
                      <a:pt x="3238" y="2970"/>
                      <a:pt x="2876" y="3378"/>
                    </a:cubicBezTo>
                    <a:cubicBezTo>
                      <a:pt x="2867" y="3388"/>
                      <a:pt x="2858" y="3388"/>
                      <a:pt x="2849" y="3388"/>
                    </a:cubicBezTo>
                    <a:lnTo>
                      <a:pt x="1494" y="2683"/>
                    </a:lnTo>
                    <a:cubicBezTo>
                      <a:pt x="1474" y="2671"/>
                      <a:pt x="1453" y="2666"/>
                      <a:pt x="1431" y="2666"/>
                    </a:cubicBezTo>
                    <a:cubicBezTo>
                      <a:pt x="1383" y="2666"/>
                      <a:pt x="1334" y="2693"/>
                      <a:pt x="1309" y="2738"/>
                    </a:cubicBezTo>
                    <a:lnTo>
                      <a:pt x="288" y="4714"/>
                    </a:lnTo>
                    <a:cubicBezTo>
                      <a:pt x="251" y="4779"/>
                      <a:pt x="279" y="4863"/>
                      <a:pt x="344" y="4900"/>
                    </a:cubicBezTo>
                    <a:lnTo>
                      <a:pt x="1698" y="5605"/>
                    </a:lnTo>
                    <a:cubicBezTo>
                      <a:pt x="1708" y="5605"/>
                      <a:pt x="1717" y="5614"/>
                      <a:pt x="1708" y="5623"/>
                    </a:cubicBezTo>
                    <a:cubicBezTo>
                      <a:pt x="1578" y="6161"/>
                      <a:pt x="1531" y="6709"/>
                      <a:pt x="1568" y="7256"/>
                    </a:cubicBezTo>
                    <a:cubicBezTo>
                      <a:pt x="1568" y="7265"/>
                      <a:pt x="1568" y="7275"/>
                      <a:pt x="1559" y="7275"/>
                    </a:cubicBezTo>
                    <a:lnTo>
                      <a:pt x="93" y="7738"/>
                    </a:lnTo>
                    <a:cubicBezTo>
                      <a:pt x="66" y="7748"/>
                      <a:pt x="38" y="7766"/>
                      <a:pt x="19" y="7803"/>
                    </a:cubicBezTo>
                    <a:cubicBezTo>
                      <a:pt x="1" y="7831"/>
                      <a:pt x="1" y="7868"/>
                      <a:pt x="10" y="7905"/>
                    </a:cubicBezTo>
                    <a:lnTo>
                      <a:pt x="678" y="10030"/>
                    </a:lnTo>
                    <a:cubicBezTo>
                      <a:pt x="692" y="10087"/>
                      <a:pt x="746" y="10122"/>
                      <a:pt x="803" y="10122"/>
                    </a:cubicBezTo>
                    <a:cubicBezTo>
                      <a:pt x="820" y="10122"/>
                      <a:pt x="837" y="10119"/>
                      <a:pt x="854" y="10113"/>
                    </a:cubicBezTo>
                    <a:lnTo>
                      <a:pt x="2311" y="9659"/>
                    </a:lnTo>
                    <a:cubicBezTo>
                      <a:pt x="2313" y="9656"/>
                      <a:pt x="2316" y="9655"/>
                      <a:pt x="2318" y="9655"/>
                    </a:cubicBezTo>
                    <a:cubicBezTo>
                      <a:pt x="2324" y="9655"/>
                      <a:pt x="2329" y="9661"/>
                      <a:pt x="2329" y="9668"/>
                    </a:cubicBezTo>
                    <a:cubicBezTo>
                      <a:pt x="2617" y="10132"/>
                      <a:pt x="2969" y="10558"/>
                      <a:pt x="3387" y="10920"/>
                    </a:cubicBezTo>
                    <a:cubicBezTo>
                      <a:pt x="3387" y="10920"/>
                      <a:pt x="3396" y="10930"/>
                      <a:pt x="3387" y="10939"/>
                    </a:cubicBezTo>
                    <a:lnTo>
                      <a:pt x="2682" y="12302"/>
                    </a:lnTo>
                    <a:cubicBezTo>
                      <a:pt x="2645" y="12367"/>
                      <a:pt x="2672" y="12451"/>
                      <a:pt x="2737" y="12479"/>
                    </a:cubicBezTo>
                    <a:lnTo>
                      <a:pt x="4713" y="13508"/>
                    </a:lnTo>
                    <a:cubicBezTo>
                      <a:pt x="4733" y="13520"/>
                      <a:pt x="4755" y="13525"/>
                      <a:pt x="4776" y="13525"/>
                    </a:cubicBezTo>
                    <a:cubicBezTo>
                      <a:pt x="4825" y="13525"/>
                      <a:pt x="4873" y="13498"/>
                      <a:pt x="4899" y="13453"/>
                    </a:cubicBezTo>
                    <a:lnTo>
                      <a:pt x="5604" y="12089"/>
                    </a:lnTo>
                    <a:cubicBezTo>
                      <a:pt x="5613" y="12080"/>
                      <a:pt x="5622" y="12080"/>
                      <a:pt x="5632" y="12080"/>
                    </a:cubicBezTo>
                    <a:cubicBezTo>
                      <a:pt x="6043" y="12181"/>
                      <a:pt x="6465" y="12231"/>
                      <a:pt x="6890" y="12231"/>
                    </a:cubicBezTo>
                    <a:cubicBezTo>
                      <a:pt x="7012" y="12231"/>
                      <a:pt x="7133" y="12227"/>
                      <a:pt x="7255" y="12219"/>
                    </a:cubicBezTo>
                    <a:cubicBezTo>
                      <a:pt x="7264" y="12219"/>
                      <a:pt x="7274" y="12228"/>
                      <a:pt x="7274" y="12238"/>
                    </a:cubicBezTo>
                    <a:lnTo>
                      <a:pt x="7737" y="13694"/>
                    </a:lnTo>
                    <a:cubicBezTo>
                      <a:pt x="7747" y="13731"/>
                      <a:pt x="7775" y="13759"/>
                      <a:pt x="7802" y="13777"/>
                    </a:cubicBezTo>
                    <a:cubicBezTo>
                      <a:pt x="7821" y="13787"/>
                      <a:pt x="7849" y="13787"/>
                      <a:pt x="7867" y="13787"/>
                    </a:cubicBezTo>
                    <a:lnTo>
                      <a:pt x="7904" y="13787"/>
                    </a:lnTo>
                    <a:lnTo>
                      <a:pt x="10029" y="13119"/>
                    </a:lnTo>
                    <a:cubicBezTo>
                      <a:pt x="10066" y="13100"/>
                      <a:pt x="10094" y="13082"/>
                      <a:pt x="10112" y="13045"/>
                    </a:cubicBezTo>
                    <a:cubicBezTo>
                      <a:pt x="10131" y="13017"/>
                      <a:pt x="10131" y="12980"/>
                      <a:pt x="10122" y="12943"/>
                    </a:cubicBezTo>
                    <a:lnTo>
                      <a:pt x="9658" y="11486"/>
                    </a:lnTo>
                    <a:cubicBezTo>
                      <a:pt x="9658" y="11477"/>
                      <a:pt x="9658" y="11468"/>
                      <a:pt x="9667" y="11458"/>
                    </a:cubicBezTo>
                    <a:cubicBezTo>
                      <a:pt x="10131" y="11180"/>
                      <a:pt x="10558" y="10828"/>
                      <a:pt x="10919" y="10410"/>
                    </a:cubicBezTo>
                    <a:cubicBezTo>
                      <a:pt x="10919" y="10405"/>
                      <a:pt x="10922" y="10403"/>
                      <a:pt x="10925" y="10403"/>
                    </a:cubicBezTo>
                    <a:cubicBezTo>
                      <a:pt x="10929" y="10403"/>
                      <a:pt x="10933" y="10405"/>
                      <a:pt x="10938" y="10410"/>
                    </a:cubicBezTo>
                    <a:lnTo>
                      <a:pt x="12302" y="11115"/>
                    </a:lnTo>
                    <a:cubicBezTo>
                      <a:pt x="12321" y="11123"/>
                      <a:pt x="12341" y="11127"/>
                      <a:pt x="12361" y="11127"/>
                    </a:cubicBezTo>
                    <a:cubicBezTo>
                      <a:pt x="12411" y="11127"/>
                      <a:pt x="12461" y="11103"/>
                      <a:pt x="12487" y="11050"/>
                    </a:cubicBezTo>
                    <a:lnTo>
                      <a:pt x="13508" y="9083"/>
                    </a:lnTo>
                    <a:cubicBezTo>
                      <a:pt x="13545" y="9019"/>
                      <a:pt x="13517" y="8935"/>
                      <a:pt x="13452" y="8898"/>
                    </a:cubicBezTo>
                    <a:lnTo>
                      <a:pt x="12088" y="8193"/>
                    </a:lnTo>
                    <a:cubicBezTo>
                      <a:pt x="12079" y="8184"/>
                      <a:pt x="12079" y="8174"/>
                      <a:pt x="12079" y="8165"/>
                    </a:cubicBezTo>
                    <a:cubicBezTo>
                      <a:pt x="12209" y="7636"/>
                      <a:pt x="12264" y="7089"/>
                      <a:pt x="12227" y="6542"/>
                    </a:cubicBezTo>
                    <a:cubicBezTo>
                      <a:pt x="12227" y="6532"/>
                      <a:pt x="12227" y="6523"/>
                      <a:pt x="12237" y="6523"/>
                    </a:cubicBezTo>
                    <a:lnTo>
                      <a:pt x="13693" y="6059"/>
                    </a:lnTo>
                    <a:cubicBezTo>
                      <a:pt x="13730" y="6050"/>
                      <a:pt x="13758" y="6022"/>
                      <a:pt x="13777" y="5994"/>
                    </a:cubicBezTo>
                    <a:cubicBezTo>
                      <a:pt x="13795" y="5957"/>
                      <a:pt x="13795" y="5920"/>
                      <a:pt x="13786" y="5883"/>
                    </a:cubicBezTo>
                    <a:lnTo>
                      <a:pt x="13118" y="3768"/>
                    </a:lnTo>
                    <a:cubicBezTo>
                      <a:pt x="13095" y="3706"/>
                      <a:pt x="13040" y="3670"/>
                      <a:pt x="12980" y="3670"/>
                    </a:cubicBezTo>
                    <a:cubicBezTo>
                      <a:pt x="12967" y="3670"/>
                      <a:pt x="12954" y="3672"/>
                      <a:pt x="12942" y="3675"/>
                    </a:cubicBezTo>
                    <a:lnTo>
                      <a:pt x="11485" y="4139"/>
                    </a:lnTo>
                    <a:cubicBezTo>
                      <a:pt x="11476" y="4139"/>
                      <a:pt x="11467" y="4139"/>
                      <a:pt x="11457" y="4130"/>
                    </a:cubicBezTo>
                    <a:cubicBezTo>
                      <a:pt x="11179" y="3657"/>
                      <a:pt x="10827" y="3239"/>
                      <a:pt x="10409" y="2877"/>
                    </a:cubicBezTo>
                    <a:cubicBezTo>
                      <a:pt x="10400" y="2868"/>
                      <a:pt x="10400" y="2859"/>
                      <a:pt x="10409" y="2850"/>
                    </a:cubicBezTo>
                    <a:lnTo>
                      <a:pt x="11114" y="1495"/>
                    </a:lnTo>
                    <a:cubicBezTo>
                      <a:pt x="11142" y="1430"/>
                      <a:pt x="11123" y="1347"/>
                      <a:pt x="11049" y="1310"/>
                    </a:cubicBezTo>
                    <a:lnTo>
                      <a:pt x="9083" y="289"/>
                    </a:lnTo>
                    <a:cubicBezTo>
                      <a:pt x="9063" y="278"/>
                      <a:pt x="9041" y="273"/>
                      <a:pt x="9020" y="273"/>
                    </a:cubicBezTo>
                    <a:cubicBezTo>
                      <a:pt x="8971" y="273"/>
                      <a:pt x="8923" y="300"/>
                      <a:pt x="8897" y="345"/>
                    </a:cubicBezTo>
                    <a:lnTo>
                      <a:pt x="8192" y="1699"/>
                    </a:lnTo>
                    <a:cubicBezTo>
                      <a:pt x="8185" y="1706"/>
                      <a:pt x="8179" y="1712"/>
                      <a:pt x="8172" y="1712"/>
                    </a:cubicBezTo>
                    <a:cubicBezTo>
                      <a:pt x="8170" y="1712"/>
                      <a:pt x="8167" y="1711"/>
                      <a:pt x="8164" y="1709"/>
                    </a:cubicBezTo>
                    <a:cubicBezTo>
                      <a:pt x="7753" y="1608"/>
                      <a:pt x="7330" y="1557"/>
                      <a:pt x="6905" y="1557"/>
                    </a:cubicBezTo>
                    <a:cubicBezTo>
                      <a:pt x="6784" y="1557"/>
                      <a:pt x="6662" y="1561"/>
                      <a:pt x="6541" y="1569"/>
                    </a:cubicBezTo>
                    <a:cubicBezTo>
                      <a:pt x="6531" y="1569"/>
                      <a:pt x="6522" y="1560"/>
                      <a:pt x="6522" y="1560"/>
                    </a:cubicBezTo>
                    <a:lnTo>
                      <a:pt x="6058" y="94"/>
                    </a:lnTo>
                    <a:cubicBezTo>
                      <a:pt x="6049" y="67"/>
                      <a:pt x="6021" y="39"/>
                      <a:pt x="5993" y="20"/>
                    </a:cubicBezTo>
                    <a:cubicBezTo>
                      <a:pt x="5970" y="9"/>
                      <a:pt x="5948" y="1"/>
                      <a:pt x="59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19"/>
              <p:cNvSpPr/>
              <p:nvPr/>
            </p:nvSpPr>
            <p:spPr>
              <a:xfrm>
                <a:off x="7073000" y="2596525"/>
                <a:ext cx="406100" cy="280875"/>
              </a:xfrm>
              <a:custGeom>
                <a:rect b="b" l="l" r="r" t="t"/>
                <a:pathLst>
                  <a:path extrusionOk="0" h="11235" w="16244">
                    <a:moveTo>
                      <a:pt x="418" y="0"/>
                    </a:moveTo>
                    <a:cubicBezTo>
                      <a:pt x="186" y="0"/>
                      <a:pt x="0" y="186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095" y="11234"/>
                    </a:lnTo>
                    <a:cubicBezTo>
                      <a:pt x="16179" y="11234"/>
                      <a:pt x="16244" y="11169"/>
                      <a:pt x="16244" y="11086"/>
                    </a:cubicBezTo>
                    <a:lnTo>
                      <a:pt x="16244" y="427"/>
                    </a:lnTo>
                    <a:cubicBezTo>
                      <a:pt x="16244" y="186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19"/>
              <p:cNvSpPr/>
              <p:nvPr/>
            </p:nvSpPr>
            <p:spPr>
              <a:xfrm>
                <a:off x="7071375" y="2595125"/>
                <a:ext cx="409350" cy="283650"/>
              </a:xfrm>
              <a:custGeom>
                <a:rect b="b" l="l" r="r" t="t"/>
                <a:pathLst>
                  <a:path extrusionOk="0" h="11346" w="16374">
                    <a:moveTo>
                      <a:pt x="15882" y="112"/>
                    </a:moveTo>
                    <a:cubicBezTo>
                      <a:pt x="16086" y="112"/>
                      <a:pt x="16253" y="279"/>
                      <a:pt x="16253" y="483"/>
                    </a:cubicBezTo>
                    <a:lnTo>
                      <a:pt x="16253" y="11142"/>
                    </a:lnTo>
                    <a:cubicBezTo>
                      <a:pt x="16253" y="11188"/>
                      <a:pt x="16216" y="11235"/>
                      <a:pt x="16160" y="11235"/>
                    </a:cubicBezTo>
                    <a:lnTo>
                      <a:pt x="204" y="11235"/>
                    </a:lnTo>
                    <a:cubicBezTo>
                      <a:pt x="158" y="11235"/>
                      <a:pt x="121" y="11188"/>
                      <a:pt x="121" y="11142"/>
                    </a:cubicBezTo>
                    <a:lnTo>
                      <a:pt x="121" y="483"/>
                    </a:lnTo>
                    <a:cubicBezTo>
                      <a:pt x="121" y="279"/>
                      <a:pt x="279" y="112"/>
                      <a:pt x="483" y="112"/>
                    </a:cubicBezTo>
                    <a:close/>
                    <a:moveTo>
                      <a:pt x="483" y="1"/>
                    </a:moveTo>
                    <a:cubicBezTo>
                      <a:pt x="223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53"/>
                      <a:pt x="93" y="11346"/>
                      <a:pt x="214" y="11346"/>
                    </a:cubicBezTo>
                    <a:lnTo>
                      <a:pt x="16160" y="11346"/>
                    </a:lnTo>
                    <a:cubicBezTo>
                      <a:pt x="16281" y="11346"/>
                      <a:pt x="16364" y="11253"/>
                      <a:pt x="16374" y="11142"/>
                    </a:cubicBezTo>
                    <a:lnTo>
                      <a:pt x="16374" y="483"/>
                    </a:lnTo>
                    <a:cubicBezTo>
                      <a:pt x="16374" y="214"/>
                      <a:pt x="16151" y="1"/>
                      <a:pt x="158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19"/>
              <p:cNvSpPr/>
              <p:nvPr/>
            </p:nvSpPr>
            <p:spPr>
              <a:xfrm>
                <a:off x="7102675" y="2623425"/>
                <a:ext cx="346750" cy="227075"/>
              </a:xfrm>
              <a:custGeom>
                <a:rect b="b" l="l" r="r" t="t"/>
                <a:pathLst>
                  <a:path extrusionOk="0" h="9083" w="13870">
                    <a:moveTo>
                      <a:pt x="1" y="0"/>
                    </a:moveTo>
                    <a:lnTo>
                      <a:pt x="1" y="9082"/>
                    </a:lnTo>
                    <a:lnTo>
                      <a:pt x="13869" y="9082"/>
                    </a:lnTo>
                    <a:lnTo>
                      <a:pt x="13869" y="7403"/>
                    </a:lnTo>
                    <a:lnTo>
                      <a:pt x="13869" y="2097"/>
                    </a:lnTo>
                    <a:lnTo>
                      <a:pt x="138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Google Shape;254;p19"/>
              <p:cNvSpPr/>
              <p:nvPr/>
            </p:nvSpPr>
            <p:spPr>
              <a:xfrm>
                <a:off x="7101050" y="2622025"/>
                <a:ext cx="349775" cy="229850"/>
              </a:xfrm>
              <a:custGeom>
                <a:rect b="b" l="l" r="r" t="t"/>
                <a:pathLst>
                  <a:path extrusionOk="0" h="9194" w="13991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lnTo>
                      <a:pt x="1" y="9138"/>
                    </a:lnTo>
                    <a:cubicBezTo>
                      <a:pt x="1" y="9166"/>
                      <a:pt x="29" y="9194"/>
                      <a:pt x="66" y="9194"/>
                    </a:cubicBezTo>
                    <a:lnTo>
                      <a:pt x="13934" y="9194"/>
                    </a:lnTo>
                    <a:cubicBezTo>
                      <a:pt x="13971" y="9194"/>
                      <a:pt x="13990" y="9166"/>
                      <a:pt x="13990" y="9138"/>
                    </a:cubicBezTo>
                    <a:lnTo>
                      <a:pt x="13990" y="7459"/>
                    </a:lnTo>
                    <a:cubicBezTo>
                      <a:pt x="13990" y="7422"/>
                      <a:pt x="13971" y="7394"/>
                      <a:pt x="13934" y="7394"/>
                    </a:cubicBezTo>
                    <a:cubicBezTo>
                      <a:pt x="13907" y="7394"/>
                      <a:pt x="13879" y="7422"/>
                      <a:pt x="13879" y="7459"/>
                    </a:cubicBezTo>
                    <a:lnTo>
                      <a:pt x="13879" y="9073"/>
                    </a:lnTo>
                    <a:lnTo>
                      <a:pt x="121" y="9073"/>
                    </a:lnTo>
                    <a:lnTo>
                      <a:pt x="121" y="112"/>
                    </a:lnTo>
                    <a:lnTo>
                      <a:pt x="13879" y="112"/>
                    </a:lnTo>
                    <a:lnTo>
                      <a:pt x="13879" y="2153"/>
                    </a:lnTo>
                    <a:cubicBezTo>
                      <a:pt x="13879" y="2190"/>
                      <a:pt x="13907" y="2218"/>
                      <a:pt x="13934" y="2218"/>
                    </a:cubicBezTo>
                    <a:cubicBezTo>
                      <a:pt x="13971" y="2218"/>
                      <a:pt x="13990" y="2190"/>
                      <a:pt x="13990" y="2153"/>
                    </a:cubicBezTo>
                    <a:lnTo>
                      <a:pt x="13990" y="56"/>
                    </a:lnTo>
                    <a:cubicBezTo>
                      <a:pt x="13990" y="28"/>
                      <a:pt x="13971" y="1"/>
                      <a:pt x="13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Google Shape;255;p19"/>
              <p:cNvSpPr/>
              <p:nvPr/>
            </p:nvSpPr>
            <p:spPr>
              <a:xfrm>
                <a:off x="7448000" y="2694150"/>
                <a:ext cx="2825" cy="76100"/>
              </a:xfrm>
              <a:custGeom>
                <a:rect b="b" l="l" r="r" t="t"/>
                <a:pathLst>
                  <a:path extrusionOk="0" h="3044" w="113">
                    <a:moveTo>
                      <a:pt x="56" y="1"/>
                    </a:moveTo>
                    <a:cubicBezTo>
                      <a:pt x="29" y="1"/>
                      <a:pt x="1" y="28"/>
                      <a:pt x="1" y="66"/>
                    </a:cubicBezTo>
                    <a:lnTo>
                      <a:pt x="1" y="2988"/>
                    </a:lnTo>
                    <a:cubicBezTo>
                      <a:pt x="1" y="3025"/>
                      <a:pt x="29" y="3043"/>
                      <a:pt x="56" y="3043"/>
                    </a:cubicBezTo>
                    <a:cubicBezTo>
                      <a:pt x="93" y="3043"/>
                      <a:pt x="112" y="3025"/>
                      <a:pt x="112" y="2988"/>
                    </a:cubicBezTo>
                    <a:lnTo>
                      <a:pt x="112" y="66"/>
                    </a:lnTo>
                    <a:cubicBezTo>
                      <a:pt x="112" y="28"/>
                      <a:pt x="84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6;p19"/>
              <p:cNvSpPr/>
              <p:nvPr/>
            </p:nvSpPr>
            <p:spPr>
              <a:xfrm>
                <a:off x="7271525" y="2605800"/>
                <a:ext cx="9050" cy="9075"/>
              </a:xfrm>
              <a:custGeom>
                <a:rect b="b" l="l" r="r" t="t"/>
                <a:pathLst>
                  <a:path extrusionOk="0" h="363" w="362">
                    <a:moveTo>
                      <a:pt x="176" y="112"/>
                    </a:moveTo>
                    <a:cubicBezTo>
                      <a:pt x="214" y="112"/>
                      <a:pt x="251" y="139"/>
                      <a:pt x="251" y="177"/>
                    </a:cubicBezTo>
                    <a:cubicBezTo>
                      <a:pt x="251" y="214"/>
                      <a:pt x="214" y="251"/>
                      <a:pt x="176" y="251"/>
                    </a:cubicBezTo>
                    <a:cubicBezTo>
                      <a:pt x="139" y="251"/>
                      <a:pt x="111" y="214"/>
                      <a:pt x="111" y="177"/>
                    </a:cubicBezTo>
                    <a:cubicBezTo>
                      <a:pt x="111" y="149"/>
                      <a:pt x="139" y="112"/>
                      <a:pt x="176" y="112"/>
                    </a:cubicBezTo>
                    <a:close/>
                    <a:moveTo>
                      <a:pt x="176" y="0"/>
                    </a:moveTo>
                    <a:cubicBezTo>
                      <a:pt x="84" y="0"/>
                      <a:pt x="0" y="84"/>
                      <a:pt x="0" y="177"/>
                    </a:cubicBezTo>
                    <a:cubicBezTo>
                      <a:pt x="0" y="279"/>
                      <a:pt x="84" y="362"/>
                      <a:pt x="176" y="362"/>
                    </a:cubicBezTo>
                    <a:cubicBezTo>
                      <a:pt x="278" y="362"/>
                      <a:pt x="362" y="279"/>
                      <a:pt x="362" y="177"/>
                    </a:cubicBezTo>
                    <a:cubicBezTo>
                      <a:pt x="362" y="84"/>
                      <a:pt x="278" y="0"/>
                      <a:pt x="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19"/>
              <p:cNvSpPr/>
              <p:nvPr/>
            </p:nvSpPr>
            <p:spPr>
              <a:xfrm>
                <a:off x="7006425" y="2875275"/>
                <a:ext cx="539250" cy="36450"/>
              </a:xfrm>
              <a:custGeom>
                <a:rect b="b" l="l" r="r" t="t"/>
                <a:pathLst>
                  <a:path extrusionOk="0" h="1458" w="21570">
                    <a:moveTo>
                      <a:pt x="1" y="1"/>
                    </a:moveTo>
                    <a:lnTo>
                      <a:pt x="1" y="882"/>
                    </a:lnTo>
                    <a:cubicBezTo>
                      <a:pt x="1" y="1197"/>
                      <a:pt x="251" y="1457"/>
                      <a:pt x="567" y="1457"/>
                    </a:cubicBezTo>
                    <a:lnTo>
                      <a:pt x="21003" y="1457"/>
                    </a:lnTo>
                    <a:cubicBezTo>
                      <a:pt x="21309" y="1457"/>
                      <a:pt x="21569" y="1197"/>
                      <a:pt x="21569" y="882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19"/>
              <p:cNvSpPr/>
              <p:nvPr/>
            </p:nvSpPr>
            <p:spPr>
              <a:xfrm>
                <a:off x="7005050" y="2873900"/>
                <a:ext cx="542000" cy="39200"/>
              </a:xfrm>
              <a:custGeom>
                <a:rect b="b" l="l" r="r" t="t"/>
                <a:pathLst>
                  <a:path extrusionOk="0" h="1568" w="21680">
                    <a:moveTo>
                      <a:pt x="21569" y="111"/>
                    </a:moveTo>
                    <a:lnTo>
                      <a:pt x="21569" y="937"/>
                    </a:lnTo>
                    <a:cubicBezTo>
                      <a:pt x="21569" y="1225"/>
                      <a:pt x="21337" y="1447"/>
                      <a:pt x="21058" y="1447"/>
                    </a:cubicBezTo>
                    <a:lnTo>
                      <a:pt x="622" y="1447"/>
                    </a:lnTo>
                    <a:cubicBezTo>
                      <a:pt x="343" y="1447"/>
                      <a:pt x="112" y="1225"/>
                      <a:pt x="112" y="937"/>
                    </a:cubicBezTo>
                    <a:lnTo>
                      <a:pt x="112" y="111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19"/>
                      <a:pt x="0" y="56"/>
                    </a:cubicBezTo>
                    <a:lnTo>
                      <a:pt x="0" y="937"/>
                    </a:lnTo>
                    <a:cubicBezTo>
                      <a:pt x="0" y="1290"/>
                      <a:pt x="279" y="1568"/>
                      <a:pt x="622" y="1568"/>
                    </a:cubicBezTo>
                    <a:lnTo>
                      <a:pt x="21058" y="1568"/>
                    </a:lnTo>
                    <a:cubicBezTo>
                      <a:pt x="21402" y="1568"/>
                      <a:pt x="21680" y="1290"/>
                      <a:pt x="21680" y="937"/>
                    </a:cubicBezTo>
                    <a:lnTo>
                      <a:pt x="21680" y="56"/>
                    </a:lnTo>
                    <a:cubicBezTo>
                      <a:pt x="21680" y="19"/>
                      <a:pt x="21652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19"/>
              <p:cNvSpPr/>
              <p:nvPr/>
            </p:nvSpPr>
            <p:spPr>
              <a:xfrm>
                <a:off x="7010150" y="2901725"/>
                <a:ext cx="531800" cy="2800"/>
              </a:xfrm>
              <a:custGeom>
                <a:rect b="b" l="l" r="r" t="t"/>
                <a:pathLst>
                  <a:path extrusionOk="0" h="112" w="21272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21216" y="112"/>
                    </a:lnTo>
                    <a:cubicBezTo>
                      <a:pt x="21244" y="112"/>
                      <a:pt x="21272" y="84"/>
                      <a:pt x="21272" y="56"/>
                    </a:cubicBezTo>
                    <a:cubicBezTo>
                      <a:pt x="21272" y="19"/>
                      <a:pt x="21244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19"/>
              <p:cNvSpPr/>
              <p:nvPr/>
            </p:nvSpPr>
            <p:spPr>
              <a:xfrm>
                <a:off x="7224425" y="2877600"/>
                <a:ext cx="103000" cy="11400"/>
              </a:xfrm>
              <a:custGeom>
                <a:rect b="b" l="l" r="r" t="t"/>
                <a:pathLst>
                  <a:path extrusionOk="0" h="456" w="4120">
                    <a:moveTo>
                      <a:pt x="1" y="0"/>
                    </a:moveTo>
                    <a:lnTo>
                      <a:pt x="1" y="455"/>
                    </a:lnTo>
                    <a:lnTo>
                      <a:pt x="4120" y="455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19"/>
              <p:cNvSpPr/>
              <p:nvPr/>
            </p:nvSpPr>
            <p:spPr>
              <a:xfrm>
                <a:off x="7223050" y="2875975"/>
                <a:ext cx="106000" cy="14400"/>
              </a:xfrm>
              <a:custGeom>
                <a:rect b="b" l="l" r="r" t="t"/>
                <a:pathLst>
                  <a:path extrusionOk="0" h="576" w="4240">
                    <a:moveTo>
                      <a:pt x="4119" y="121"/>
                    </a:moveTo>
                    <a:lnTo>
                      <a:pt x="4119" y="455"/>
                    </a:lnTo>
                    <a:lnTo>
                      <a:pt x="121" y="455"/>
                    </a:lnTo>
                    <a:lnTo>
                      <a:pt x="121" y="121"/>
                    </a:lnTo>
                    <a:close/>
                    <a:moveTo>
                      <a:pt x="65" y="1"/>
                    </a:moveTo>
                    <a:cubicBezTo>
                      <a:pt x="28" y="1"/>
                      <a:pt x="0" y="28"/>
                      <a:pt x="0" y="65"/>
                    </a:cubicBezTo>
                    <a:lnTo>
                      <a:pt x="0" y="520"/>
                    </a:lnTo>
                    <a:cubicBezTo>
                      <a:pt x="0" y="548"/>
                      <a:pt x="28" y="576"/>
                      <a:pt x="65" y="576"/>
                    </a:cubicBezTo>
                    <a:lnTo>
                      <a:pt x="4175" y="576"/>
                    </a:lnTo>
                    <a:cubicBezTo>
                      <a:pt x="4212" y="576"/>
                      <a:pt x="4240" y="548"/>
                      <a:pt x="4240" y="520"/>
                    </a:cubicBezTo>
                    <a:lnTo>
                      <a:pt x="4240" y="65"/>
                    </a:lnTo>
                    <a:cubicBezTo>
                      <a:pt x="4240" y="28"/>
                      <a:pt x="4212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19"/>
              <p:cNvSpPr/>
              <p:nvPr/>
            </p:nvSpPr>
            <p:spPr>
              <a:xfrm>
                <a:off x="7171800" y="2666550"/>
                <a:ext cx="186025" cy="158900"/>
              </a:xfrm>
              <a:custGeom>
                <a:rect b="b" l="l" r="r" t="t"/>
                <a:pathLst>
                  <a:path extrusionOk="0" h="6356" w="7441">
                    <a:moveTo>
                      <a:pt x="297" y="1"/>
                    </a:moveTo>
                    <a:cubicBezTo>
                      <a:pt x="139" y="1"/>
                      <a:pt x="0" y="131"/>
                      <a:pt x="0" y="298"/>
                    </a:cubicBezTo>
                    <a:lnTo>
                      <a:pt x="0" y="6058"/>
                    </a:lnTo>
                    <a:cubicBezTo>
                      <a:pt x="0" y="6225"/>
                      <a:pt x="139" y="6355"/>
                      <a:pt x="297" y="6355"/>
                    </a:cubicBezTo>
                    <a:lnTo>
                      <a:pt x="7143" y="6355"/>
                    </a:lnTo>
                    <a:cubicBezTo>
                      <a:pt x="7301" y="6355"/>
                      <a:pt x="7440" y="6225"/>
                      <a:pt x="7431" y="6058"/>
                    </a:cubicBezTo>
                    <a:lnTo>
                      <a:pt x="7431" y="298"/>
                    </a:lnTo>
                    <a:cubicBezTo>
                      <a:pt x="7431" y="131"/>
                      <a:pt x="7301" y="1"/>
                      <a:pt x="7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19"/>
              <p:cNvSpPr/>
              <p:nvPr/>
            </p:nvSpPr>
            <p:spPr>
              <a:xfrm>
                <a:off x="7184075" y="2654025"/>
                <a:ext cx="186025" cy="158900"/>
              </a:xfrm>
              <a:custGeom>
                <a:rect b="b" l="l" r="r" t="t"/>
                <a:pathLst>
                  <a:path extrusionOk="0" h="6356" w="7441">
                    <a:moveTo>
                      <a:pt x="353" y="1"/>
                    </a:moveTo>
                    <a:cubicBezTo>
                      <a:pt x="159" y="1"/>
                      <a:pt x="1" y="159"/>
                      <a:pt x="1" y="344"/>
                    </a:cubicBezTo>
                    <a:lnTo>
                      <a:pt x="1" y="6012"/>
                    </a:lnTo>
                    <a:cubicBezTo>
                      <a:pt x="1" y="6198"/>
                      <a:pt x="159" y="6355"/>
                      <a:pt x="353" y="6355"/>
                    </a:cubicBezTo>
                    <a:lnTo>
                      <a:pt x="7088" y="6355"/>
                    </a:lnTo>
                    <a:cubicBezTo>
                      <a:pt x="7283" y="6355"/>
                      <a:pt x="7441" y="6198"/>
                      <a:pt x="7441" y="6012"/>
                    </a:cubicBezTo>
                    <a:lnTo>
                      <a:pt x="7441" y="344"/>
                    </a:lnTo>
                    <a:cubicBezTo>
                      <a:pt x="7441" y="159"/>
                      <a:pt x="7283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p19"/>
              <p:cNvSpPr/>
              <p:nvPr/>
            </p:nvSpPr>
            <p:spPr>
              <a:xfrm>
                <a:off x="7182700" y="2652400"/>
                <a:ext cx="188800" cy="162150"/>
              </a:xfrm>
              <a:custGeom>
                <a:rect b="b" l="l" r="r" t="t"/>
                <a:pathLst>
                  <a:path extrusionOk="0" h="6486" w="7552">
                    <a:moveTo>
                      <a:pt x="7143" y="121"/>
                    </a:moveTo>
                    <a:cubicBezTo>
                      <a:pt x="7301" y="121"/>
                      <a:pt x="7431" y="251"/>
                      <a:pt x="7431" y="409"/>
                    </a:cubicBezTo>
                    <a:lnTo>
                      <a:pt x="7431" y="6077"/>
                    </a:lnTo>
                    <a:cubicBezTo>
                      <a:pt x="7431" y="6235"/>
                      <a:pt x="7301" y="6365"/>
                      <a:pt x="7143" y="6365"/>
                    </a:cubicBezTo>
                    <a:lnTo>
                      <a:pt x="408" y="6365"/>
                    </a:lnTo>
                    <a:cubicBezTo>
                      <a:pt x="251" y="6365"/>
                      <a:pt x="121" y="6235"/>
                      <a:pt x="121" y="6077"/>
                    </a:cubicBezTo>
                    <a:lnTo>
                      <a:pt x="121" y="409"/>
                    </a:lnTo>
                    <a:cubicBezTo>
                      <a:pt x="121" y="251"/>
                      <a:pt x="251" y="121"/>
                      <a:pt x="408" y="121"/>
                    </a:cubicBezTo>
                    <a:close/>
                    <a:moveTo>
                      <a:pt x="408" y="1"/>
                    </a:moveTo>
                    <a:cubicBezTo>
                      <a:pt x="186" y="1"/>
                      <a:pt x="0" y="186"/>
                      <a:pt x="0" y="409"/>
                    </a:cubicBezTo>
                    <a:lnTo>
                      <a:pt x="0" y="6077"/>
                    </a:lnTo>
                    <a:cubicBezTo>
                      <a:pt x="0" y="6300"/>
                      <a:pt x="186" y="6485"/>
                      <a:pt x="408" y="6485"/>
                    </a:cubicBezTo>
                    <a:lnTo>
                      <a:pt x="7143" y="6485"/>
                    </a:lnTo>
                    <a:cubicBezTo>
                      <a:pt x="7366" y="6485"/>
                      <a:pt x="7551" y="6300"/>
                      <a:pt x="7551" y="6077"/>
                    </a:cubicBezTo>
                    <a:lnTo>
                      <a:pt x="7551" y="409"/>
                    </a:lnTo>
                    <a:cubicBezTo>
                      <a:pt x="7551" y="186"/>
                      <a:pt x="7366" y="1"/>
                      <a:pt x="7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19"/>
              <p:cNvSpPr/>
              <p:nvPr/>
            </p:nvSpPr>
            <p:spPr>
              <a:xfrm>
                <a:off x="7212850" y="2737750"/>
                <a:ext cx="128275" cy="17200"/>
              </a:xfrm>
              <a:custGeom>
                <a:rect b="b" l="l" r="r" t="t"/>
                <a:pathLst>
                  <a:path extrusionOk="0" h="688" w="5131">
                    <a:moveTo>
                      <a:pt x="316" y="1"/>
                    </a:moveTo>
                    <a:cubicBezTo>
                      <a:pt x="139" y="1"/>
                      <a:pt x="0" y="140"/>
                      <a:pt x="0" y="325"/>
                    </a:cubicBezTo>
                    <a:lnTo>
                      <a:pt x="0" y="362"/>
                    </a:lnTo>
                    <a:cubicBezTo>
                      <a:pt x="0" y="539"/>
                      <a:pt x="139" y="687"/>
                      <a:pt x="316" y="687"/>
                    </a:cubicBezTo>
                    <a:lnTo>
                      <a:pt x="4805" y="687"/>
                    </a:lnTo>
                    <a:cubicBezTo>
                      <a:pt x="4982" y="687"/>
                      <a:pt x="5130" y="539"/>
                      <a:pt x="5130" y="362"/>
                    </a:cubicBezTo>
                    <a:lnTo>
                      <a:pt x="5130" y="325"/>
                    </a:lnTo>
                    <a:cubicBezTo>
                      <a:pt x="5130" y="140"/>
                      <a:pt x="4982" y="1"/>
                      <a:pt x="48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19"/>
              <p:cNvSpPr/>
              <p:nvPr/>
            </p:nvSpPr>
            <p:spPr>
              <a:xfrm>
                <a:off x="7211225" y="2736375"/>
                <a:ext cx="131275" cy="19950"/>
              </a:xfrm>
              <a:custGeom>
                <a:rect b="b" l="l" r="r" t="t"/>
                <a:pathLst>
                  <a:path extrusionOk="0" h="798" w="5251">
                    <a:moveTo>
                      <a:pt x="4870" y="111"/>
                    </a:moveTo>
                    <a:cubicBezTo>
                      <a:pt x="5019" y="111"/>
                      <a:pt x="5130" y="232"/>
                      <a:pt x="5130" y="380"/>
                    </a:cubicBezTo>
                    <a:lnTo>
                      <a:pt x="5130" y="417"/>
                    </a:lnTo>
                    <a:cubicBezTo>
                      <a:pt x="5130" y="566"/>
                      <a:pt x="5019" y="677"/>
                      <a:pt x="4870" y="677"/>
                    </a:cubicBezTo>
                    <a:lnTo>
                      <a:pt x="381" y="677"/>
                    </a:lnTo>
                    <a:cubicBezTo>
                      <a:pt x="241" y="677"/>
                      <a:pt x="121" y="566"/>
                      <a:pt x="121" y="417"/>
                    </a:cubicBezTo>
                    <a:lnTo>
                      <a:pt x="121" y="380"/>
                    </a:lnTo>
                    <a:cubicBezTo>
                      <a:pt x="121" y="232"/>
                      <a:pt x="241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76" y="0"/>
                      <a:pt x="0" y="167"/>
                      <a:pt x="0" y="380"/>
                    </a:cubicBezTo>
                    <a:lnTo>
                      <a:pt x="0" y="417"/>
                    </a:lnTo>
                    <a:cubicBezTo>
                      <a:pt x="0" y="631"/>
                      <a:pt x="176" y="798"/>
                      <a:pt x="381" y="798"/>
                    </a:cubicBezTo>
                    <a:lnTo>
                      <a:pt x="4870" y="798"/>
                    </a:lnTo>
                    <a:cubicBezTo>
                      <a:pt x="5084" y="798"/>
                      <a:pt x="5251" y="631"/>
                      <a:pt x="5251" y="417"/>
                    </a:cubicBezTo>
                    <a:lnTo>
                      <a:pt x="5251" y="380"/>
                    </a:lnTo>
                    <a:cubicBezTo>
                      <a:pt x="5251" y="167"/>
                      <a:pt x="5084" y="0"/>
                      <a:pt x="4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19"/>
              <p:cNvSpPr/>
              <p:nvPr/>
            </p:nvSpPr>
            <p:spPr>
              <a:xfrm>
                <a:off x="7226750" y="2742400"/>
                <a:ext cx="99525" cy="7200"/>
              </a:xfrm>
              <a:custGeom>
                <a:rect b="b" l="l" r="r" t="t"/>
                <a:pathLst>
                  <a:path extrusionOk="0" h="288" w="3981">
                    <a:moveTo>
                      <a:pt x="3851" y="56"/>
                    </a:moveTo>
                    <a:cubicBezTo>
                      <a:pt x="3888" y="56"/>
                      <a:pt x="3925" y="93"/>
                      <a:pt x="3925" y="130"/>
                    </a:cubicBezTo>
                    <a:lnTo>
                      <a:pt x="3925" y="149"/>
                    </a:lnTo>
                    <a:cubicBezTo>
                      <a:pt x="3925" y="195"/>
                      <a:pt x="3888" y="223"/>
                      <a:pt x="3851" y="223"/>
                    </a:cubicBezTo>
                    <a:lnTo>
                      <a:pt x="140" y="223"/>
                    </a:lnTo>
                    <a:cubicBezTo>
                      <a:pt x="94" y="223"/>
                      <a:pt x="56" y="195"/>
                      <a:pt x="56" y="149"/>
                    </a:cubicBezTo>
                    <a:lnTo>
                      <a:pt x="56" y="130"/>
                    </a:lnTo>
                    <a:cubicBezTo>
                      <a:pt x="56" y="93"/>
                      <a:pt x="94" y="56"/>
                      <a:pt x="140" y="56"/>
                    </a:cubicBezTo>
                    <a:close/>
                    <a:moveTo>
                      <a:pt x="131" y="0"/>
                    </a:moveTo>
                    <a:cubicBezTo>
                      <a:pt x="56" y="0"/>
                      <a:pt x="1" y="56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56" y="288"/>
                      <a:pt x="131" y="288"/>
                    </a:cubicBezTo>
                    <a:lnTo>
                      <a:pt x="3841" y="288"/>
                    </a:lnTo>
                    <a:cubicBezTo>
                      <a:pt x="3925" y="288"/>
                      <a:pt x="3980" y="223"/>
                      <a:pt x="3980" y="149"/>
                    </a:cubicBezTo>
                    <a:lnTo>
                      <a:pt x="3980" y="139"/>
                    </a:lnTo>
                    <a:cubicBezTo>
                      <a:pt x="3980" y="56"/>
                      <a:pt x="3925" y="0"/>
                      <a:pt x="38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19"/>
              <p:cNvSpPr/>
              <p:nvPr/>
            </p:nvSpPr>
            <p:spPr>
              <a:xfrm>
                <a:off x="7234875" y="2764425"/>
                <a:ext cx="83975" cy="10000"/>
              </a:xfrm>
              <a:custGeom>
                <a:rect b="b" l="l" r="r" t="t"/>
                <a:pathLst>
                  <a:path extrusionOk="0" h="400" w="3359">
                    <a:moveTo>
                      <a:pt x="205" y="0"/>
                    </a:moveTo>
                    <a:cubicBezTo>
                      <a:pt x="93" y="0"/>
                      <a:pt x="0" y="93"/>
                      <a:pt x="0" y="205"/>
                    </a:cubicBezTo>
                    <a:cubicBezTo>
                      <a:pt x="0" y="316"/>
                      <a:pt x="93" y="399"/>
                      <a:pt x="205" y="399"/>
                    </a:cubicBezTo>
                    <a:lnTo>
                      <a:pt x="3164" y="399"/>
                    </a:lnTo>
                    <a:cubicBezTo>
                      <a:pt x="3266" y="399"/>
                      <a:pt x="3359" y="316"/>
                      <a:pt x="3359" y="205"/>
                    </a:cubicBezTo>
                    <a:cubicBezTo>
                      <a:pt x="3359" y="93"/>
                      <a:pt x="3266" y="0"/>
                      <a:pt x="31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" name="Google Shape;269;p19"/>
              <p:cNvSpPr/>
              <p:nvPr/>
            </p:nvSpPr>
            <p:spPr>
              <a:xfrm>
                <a:off x="7233475" y="2763025"/>
                <a:ext cx="86775" cy="13025"/>
              </a:xfrm>
              <a:custGeom>
                <a:rect b="b" l="l" r="r" t="t"/>
                <a:pathLst>
                  <a:path extrusionOk="0" h="521" w="3471">
                    <a:moveTo>
                      <a:pt x="3211" y="121"/>
                    </a:moveTo>
                    <a:cubicBezTo>
                      <a:pt x="3294" y="121"/>
                      <a:pt x="3359" y="177"/>
                      <a:pt x="3359" y="261"/>
                    </a:cubicBezTo>
                    <a:cubicBezTo>
                      <a:pt x="3359" y="335"/>
                      <a:pt x="3294" y="400"/>
                      <a:pt x="3211" y="400"/>
                    </a:cubicBezTo>
                    <a:lnTo>
                      <a:pt x="261" y="400"/>
                    </a:lnTo>
                    <a:cubicBezTo>
                      <a:pt x="177" y="400"/>
                      <a:pt x="121" y="335"/>
                      <a:pt x="121" y="261"/>
                    </a:cubicBezTo>
                    <a:cubicBezTo>
                      <a:pt x="121" y="177"/>
                      <a:pt x="177" y="121"/>
                      <a:pt x="261" y="121"/>
                    </a:cubicBezTo>
                    <a:close/>
                    <a:moveTo>
                      <a:pt x="261" y="1"/>
                    </a:moveTo>
                    <a:cubicBezTo>
                      <a:pt x="121" y="1"/>
                      <a:pt x="1" y="112"/>
                      <a:pt x="1" y="261"/>
                    </a:cubicBezTo>
                    <a:cubicBezTo>
                      <a:pt x="1" y="400"/>
                      <a:pt x="112" y="520"/>
                      <a:pt x="261" y="520"/>
                    </a:cubicBezTo>
                    <a:lnTo>
                      <a:pt x="3220" y="520"/>
                    </a:lnTo>
                    <a:cubicBezTo>
                      <a:pt x="3359" y="520"/>
                      <a:pt x="3470" y="400"/>
                      <a:pt x="3470" y="261"/>
                    </a:cubicBezTo>
                    <a:cubicBezTo>
                      <a:pt x="3470" y="112"/>
                      <a:pt x="3359" y="1"/>
                      <a:pt x="3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" name="Google Shape;270;p19"/>
              <p:cNvSpPr/>
              <p:nvPr/>
            </p:nvSpPr>
            <p:spPr>
              <a:xfrm>
                <a:off x="7251800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5" y="158"/>
                      <a:pt x="195" y="103"/>
                    </a:cubicBezTo>
                    <a:cubicBezTo>
                      <a:pt x="195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19"/>
              <p:cNvSpPr/>
              <p:nvPr/>
            </p:nvSpPr>
            <p:spPr>
              <a:xfrm>
                <a:off x="7261075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6" y="158"/>
                      <a:pt x="196" y="103"/>
                    </a:cubicBezTo>
                    <a:cubicBezTo>
                      <a:pt x="196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p19"/>
              <p:cNvSpPr/>
              <p:nvPr/>
            </p:nvSpPr>
            <p:spPr>
              <a:xfrm>
                <a:off x="7269900" y="2766975"/>
                <a:ext cx="4650" cy="4900"/>
              </a:xfrm>
              <a:custGeom>
                <a:rect b="b" l="l" r="r" t="t"/>
                <a:pathLst>
                  <a:path extrusionOk="0" h="196" w="186">
                    <a:moveTo>
                      <a:pt x="93" y="65"/>
                    </a:moveTo>
                    <a:cubicBezTo>
                      <a:pt x="112" y="65"/>
                      <a:pt x="130" y="84"/>
                      <a:pt x="130" y="103"/>
                    </a:cubicBezTo>
                    <a:cubicBezTo>
                      <a:pt x="130" y="121"/>
                      <a:pt x="112" y="140"/>
                      <a:pt x="93" y="140"/>
                    </a:cubicBezTo>
                    <a:cubicBezTo>
                      <a:pt x="74" y="140"/>
                      <a:pt x="56" y="121"/>
                      <a:pt x="56" y="103"/>
                    </a:cubicBezTo>
                    <a:cubicBezTo>
                      <a:pt x="56" y="84"/>
                      <a:pt x="74" y="65"/>
                      <a:pt x="93" y="65"/>
                    </a:cubicBezTo>
                    <a:close/>
                    <a:moveTo>
                      <a:pt x="93" y="1"/>
                    </a:moveTo>
                    <a:cubicBezTo>
                      <a:pt x="37" y="1"/>
                      <a:pt x="0" y="47"/>
                      <a:pt x="0" y="103"/>
                    </a:cubicBezTo>
                    <a:cubicBezTo>
                      <a:pt x="0" y="158"/>
                      <a:pt x="37" y="195"/>
                      <a:pt x="93" y="195"/>
                    </a:cubicBezTo>
                    <a:cubicBezTo>
                      <a:pt x="149" y="195"/>
                      <a:pt x="186" y="158"/>
                      <a:pt x="186" y="103"/>
                    </a:cubicBezTo>
                    <a:cubicBezTo>
                      <a:pt x="186" y="47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" name="Google Shape;273;p19"/>
              <p:cNvSpPr/>
              <p:nvPr/>
            </p:nvSpPr>
            <p:spPr>
              <a:xfrm>
                <a:off x="7278950" y="27669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102" y="65"/>
                    </a:moveTo>
                    <a:cubicBezTo>
                      <a:pt x="121" y="65"/>
                      <a:pt x="139" y="84"/>
                      <a:pt x="139" y="103"/>
                    </a:cubicBezTo>
                    <a:cubicBezTo>
                      <a:pt x="139" y="121"/>
                      <a:pt x="121" y="140"/>
                      <a:pt x="102" y="140"/>
                    </a:cubicBezTo>
                    <a:cubicBezTo>
                      <a:pt x="84" y="140"/>
                      <a:pt x="65" y="121"/>
                      <a:pt x="65" y="103"/>
                    </a:cubicBezTo>
                    <a:cubicBezTo>
                      <a:pt x="65" y="84"/>
                      <a:pt x="84" y="65"/>
                      <a:pt x="102" y="65"/>
                    </a:cubicBezTo>
                    <a:close/>
                    <a:moveTo>
                      <a:pt x="102" y="1"/>
                    </a:moveTo>
                    <a:cubicBezTo>
                      <a:pt x="46" y="1"/>
                      <a:pt x="0" y="47"/>
                      <a:pt x="0" y="103"/>
                    </a:cubicBezTo>
                    <a:cubicBezTo>
                      <a:pt x="0" y="158"/>
                      <a:pt x="46" y="195"/>
                      <a:pt x="102" y="195"/>
                    </a:cubicBezTo>
                    <a:cubicBezTo>
                      <a:pt x="158" y="195"/>
                      <a:pt x="195" y="158"/>
                      <a:pt x="195" y="103"/>
                    </a:cubicBezTo>
                    <a:cubicBezTo>
                      <a:pt x="195" y="47"/>
                      <a:pt x="158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" name="Google Shape;274;p19"/>
              <p:cNvSpPr/>
              <p:nvPr/>
            </p:nvSpPr>
            <p:spPr>
              <a:xfrm>
                <a:off x="7287975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" name="Google Shape;275;p19"/>
              <p:cNvSpPr/>
              <p:nvPr/>
            </p:nvSpPr>
            <p:spPr>
              <a:xfrm>
                <a:off x="7297250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84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" name="Google Shape;276;p19"/>
              <p:cNvSpPr/>
              <p:nvPr/>
            </p:nvSpPr>
            <p:spPr>
              <a:xfrm>
                <a:off x="7249950" y="2672575"/>
                <a:ext cx="53825" cy="53850"/>
              </a:xfrm>
              <a:custGeom>
                <a:rect b="b" l="l" r="r" t="t"/>
                <a:pathLst>
                  <a:path extrusionOk="0" h="2154" w="2153">
                    <a:moveTo>
                      <a:pt x="1077" y="1"/>
                    </a:moveTo>
                    <a:cubicBezTo>
                      <a:pt x="483" y="1"/>
                      <a:pt x="0" y="483"/>
                      <a:pt x="0" y="1077"/>
                    </a:cubicBezTo>
                    <a:cubicBezTo>
                      <a:pt x="0" y="1671"/>
                      <a:pt x="483" y="2153"/>
                      <a:pt x="1077" y="2153"/>
                    </a:cubicBezTo>
                    <a:cubicBezTo>
                      <a:pt x="1670" y="2153"/>
                      <a:pt x="2153" y="1671"/>
                      <a:pt x="2153" y="1077"/>
                    </a:cubicBezTo>
                    <a:cubicBezTo>
                      <a:pt x="2153" y="483"/>
                      <a:pt x="1670" y="1"/>
                      <a:pt x="10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" name="Google Shape;277;p19"/>
              <p:cNvSpPr/>
              <p:nvPr/>
            </p:nvSpPr>
            <p:spPr>
              <a:xfrm>
                <a:off x="7248550" y="2671200"/>
                <a:ext cx="56625" cy="56600"/>
              </a:xfrm>
              <a:custGeom>
                <a:rect b="b" l="l" r="r" t="t"/>
                <a:pathLst>
                  <a:path extrusionOk="0" h="2264" w="2265">
                    <a:moveTo>
                      <a:pt x="1133" y="112"/>
                    </a:moveTo>
                    <a:cubicBezTo>
                      <a:pt x="1698" y="112"/>
                      <a:pt x="2153" y="575"/>
                      <a:pt x="2153" y="1132"/>
                    </a:cubicBezTo>
                    <a:cubicBezTo>
                      <a:pt x="2153" y="1689"/>
                      <a:pt x="1698" y="2152"/>
                      <a:pt x="1133" y="2152"/>
                    </a:cubicBezTo>
                    <a:cubicBezTo>
                      <a:pt x="576" y="2152"/>
                      <a:pt x="121" y="1689"/>
                      <a:pt x="121" y="1132"/>
                    </a:cubicBezTo>
                    <a:cubicBezTo>
                      <a:pt x="121" y="575"/>
                      <a:pt x="576" y="112"/>
                      <a:pt x="1133" y="112"/>
                    </a:cubicBezTo>
                    <a:close/>
                    <a:moveTo>
                      <a:pt x="1133" y="0"/>
                    </a:moveTo>
                    <a:cubicBezTo>
                      <a:pt x="511" y="0"/>
                      <a:pt x="1" y="510"/>
                      <a:pt x="1" y="1132"/>
                    </a:cubicBezTo>
                    <a:cubicBezTo>
                      <a:pt x="1" y="1754"/>
                      <a:pt x="511" y="2264"/>
                      <a:pt x="1133" y="2264"/>
                    </a:cubicBezTo>
                    <a:cubicBezTo>
                      <a:pt x="1754" y="2264"/>
                      <a:pt x="2264" y="1754"/>
                      <a:pt x="2264" y="1132"/>
                    </a:cubicBezTo>
                    <a:cubicBezTo>
                      <a:pt x="2264" y="510"/>
                      <a:pt x="1763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" name="Google Shape;278;p19"/>
              <p:cNvSpPr/>
              <p:nvPr/>
            </p:nvSpPr>
            <p:spPr>
              <a:xfrm>
                <a:off x="7265025" y="2701100"/>
                <a:ext cx="23900" cy="12100"/>
              </a:xfrm>
              <a:custGeom>
                <a:rect b="b" l="l" r="r" t="t"/>
                <a:pathLst>
                  <a:path extrusionOk="0" h="484" w="956">
                    <a:moveTo>
                      <a:pt x="474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956" y="483"/>
                    </a:lnTo>
                    <a:cubicBezTo>
                      <a:pt x="956" y="214"/>
                      <a:pt x="743" y="1"/>
                      <a:pt x="4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" name="Google Shape;279;p19"/>
              <p:cNvSpPr/>
              <p:nvPr/>
            </p:nvSpPr>
            <p:spPr>
              <a:xfrm>
                <a:off x="7263400" y="2699725"/>
                <a:ext cx="26925" cy="14875"/>
              </a:xfrm>
              <a:custGeom>
                <a:rect b="b" l="l" r="r" t="t"/>
                <a:pathLst>
                  <a:path extrusionOk="0" h="595" w="1077">
                    <a:moveTo>
                      <a:pt x="539" y="112"/>
                    </a:moveTo>
                    <a:cubicBezTo>
                      <a:pt x="752" y="112"/>
                      <a:pt x="928" y="269"/>
                      <a:pt x="956" y="473"/>
                    </a:cubicBezTo>
                    <a:lnTo>
                      <a:pt x="121" y="473"/>
                    </a:lnTo>
                    <a:cubicBezTo>
                      <a:pt x="149" y="269"/>
                      <a:pt x="325" y="112"/>
                      <a:pt x="539" y="112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0" y="241"/>
                      <a:pt x="0" y="538"/>
                    </a:cubicBezTo>
                    <a:cubicBezTo>
                      <a:pt x="0" y="594"/>
                      <a:pt x="0" y="594"/>
                      <a:pt x="232" y="594"/>
                    </a:cubicBezTo>
                    <a:lnTo>
                      <a:pt x="585" y="594"/>
                    </a:lnTo>
                    <a:cubicBezTo>
                      <a:pt x="1077" y="594"/>
                      <a:pt x="1077" y="594"/>
                      <a:pt x="1077" y="538"/>
                    </a:cubicBezTo>
                    <a:cubicBezTo>
                      <a:pt x="1077" y="241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" name="Google Shape;280;p19"/>
              <p:cNvSpPr/>
              <p:nvPr/>
            </p:nvSpPr>
            <p:spPr>
              <a:xfrm>
                <a:off x="7270125" y="2685800"/>
                <a:ext cx="13700" cy="13725"/>
              </a:xfrm>
              <a:custGeom>
                <a:rect b="b" l="l" r="r" t="t"/>
                <a:pathLst>
                  <a:path extrusionOk="0" h="549" w="548">
                    <a:moveTo>
                      <a:pt x="279" y="1"/>
                    </a:moveTo>
                    <a:cubicBezTo>
                      <a:pt x="121" y="1"/>
                      <a:pt x="1" y="131"/>
                      <a:pt x="1" y="279"/>
                    </a:cubicBezTo>
                    <a:cubicBezTo>
                      <a:pt x="1" y="427"/>
                      <a:pt x="121" y="548"/>
                      <a:pt x="279" y="548"/>
                    </a:cubicBezTo>
                    <a:cubicBezTo>
                      <a:pt x="427" y="548"/>
                      <a:pt x="548" y="427"/>
                      <a:pt x="548" y="279"/>
                    </a:cubicBezTo>
                    <a:cubicBezTo>
                      <a:pt x="548" y="131"/>
                      <a:pt x="427" y="1"/>
                      <a:pt x="2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" name="Google Shape;281;p19"/>
              <p:cNvSpPr/>
              <p:nvPr/>
            </p:nvSpPr>
            <p:spPr>
              <a:xfrm>
                <a:off x="7268725" y="2684425"/>
                <a:ext cx="16500" cy="16475"/>
              </a:xfrm>
              <a:custGeom>
                <a:rect b="b" l="l" r="r" t="t"/>
                <a:pathLst>
                  <a:path extrusionOk="0" h="659" w="660">
                    <a:moveTo>
                      <a:pt x="335" y="121"/>
                    </a:moveTo>
                    <a:cubicBezTo>
                      <a:pt x="446" y="121"/>
                      <a:pt x="539" y="213"/>
                      <a:pt x="548" y="334"/>
                    </a:cubicBezTo>
                    <a:cubicBezTo>
                      <a:pt x="548" y="445"/>
                      <a:pt x="446" y="547"/>
                      <a:pt x="335" y="547"/>
                    </a:cubicBezTo>
                    <a:cubicBezTo>
                      <a:pt x="214" y="547"/>
                      <a:pt x="121" y="445"/>
                      <a:pt x="121" y="334"/>
                    </a:cubicBezTo>
                    <a:cubicBezTo>
                      <a:pt x="121" y="213"/>
                      <a:pt x="214" y="121"/>
                      <a:pt x="335" y="121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8"/>
                      <a:pt x="1" y="334"/>
                    </a:cubicBezTo>
                    <a:cubicBezTo>
                      <a:pt x="1" y="510"/>
                      <a:pt x="149" y="659"/>
                      <a:pt x="335" y="659"/>
                    </a:cubicBezTo>
                    <a:cubicBezTo>
                      <a:pt x="511" y="659"/>
                      <a:pt x="659" y="510"/>
                      <a:pt x="659" y="334"/>
                    </a:cubicBezTo>
                    <a:cubicBezTo>
                      <a:pt x="659" y="148"/>
                      <a:pt x="511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" name="Google Shape;282;p19"/>
              <p:cNvSpPr/>
              <p:nvPr/>
            </p:nvSpPr>
            <p:spPr>
              <a:xfrm>
                <a:off x="7257150" y="2782525"/>
                <a:ext cx="39675" cy="12300"/>
              </a:xfrm>
              <a:custGeom>
                <a:rect b="b" l="l" r="r" t="t"/>
                <a:pathLst>
                  <a:path extrusionOk="0" h="492" w="1587">
                    <a:moveTo>
                      <a:pt x="241" y="0"/>
                    </a:moveTo>
                    <a:cubicBezTo>
                      <a:pt x="111" y="0"/>
                      <a:pt x="0" y="111"/>
                      <a:pt x="0" y="251"/>
                    </a:cubicBezTo>
                    <a:cubicBezTo>
                      <a:pt x="0" y="380"/>
                      <a:pt x="111" y="492"/>
                      <a:pt x="241" y="492"/>
                    </a:cubicBezTo>
                    <a:lnTo>
                      <a:pt x="1336" y="492"/>
                    </a:lnTo>
                    <a:cubicBezTo>
                      <a:pt x="1475" y="492"/>
                      <a:pt x="1586" y="380"/>
                      <a:pt x="1586" y="251"/>
                    </a:cubicBezTo>
                    <a:cubicBezTo>
                      <a:pt x="1586" y="111"/>
                      <a:pt x="1475" y="0"/>
                      <a:pt x="13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" name="Google Shape;283;p19"/>
              <p:cNvSpPr/>
              <p:nvPr/>
            </p:nvSpPr>
            <p:spPr>
              <a:xfrm>
                <a:off x="7255525" y="2781125"/>
                <a:ext cx="42675" cy="15100"/>
              </a:xfrm>
              <a:custGeom>
                <a:rect b="b" l="l" r="r" t="t"/>
                <a:pathLst>
                  <a:path extrusionOk="0" h="604" w="1707">
                    <a:moveTo>
                      <a:pt x="1401" y="112"/>
                    </a:moveTo>
                    <a:cubicBezTo>
                      <a:pt x="1503" y="112"/>
                      <a:pt x="1586" y="19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21" y="409"/>
                      <a:pt x="121" y="307"/>
                    </a:cubicBezTo>
                    <a:cubicBezTo>
                      <a:pt x="121" y="195"/>
                      <a:pt x="204" y="112"/>
                      <a:pt x="306" y="112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30"/>
                      <a:pt x="0" y="307"/>
                    </a:cubicBezTo>
                    <a:cubicBezTo>
                      <a:pt x="0" y="474"/>
                      <a:pt x="139" y="603"/>
                      <a:pt x="306" y="603"/>
                    </a:cubicBezTo>
                    <a:lnTo>
                      <a:pt x="1401" y="603"/>
                    </a:lnTo>
                    <a:cubicBezTo>
                      <a:pt x="1568" y="603"/>
                      <a:pt x="1707" y="474"/>
                      <a:pt x="1707" y="307"/>
                    </a:cubicBezTo>
                    <a:cubicBezTo>
                      <a:pt x="1707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" name="Google Shape;284;p19"/>
              <p:cNvSpPr/>
              <p:nvPr/>
            </p:nvSpPr>
            <p:spPr>
              <a:xfrm>
                <a:off x="7359875" y="1832850"/>
                <a:ext cx="241000" cy="240000"/>
              </a:xfrm>
              <a:custGeom>
                <a:rect b="b" l="l" r="r" t="t"/>
                <a:pathLst>
                  <a:path extrusionOk="0" h="9600" w="9640">
                    <a:moveTo>
                      <a:pt x="4833" y="2576"/>
                    </a:moveTo>
                    <a:cubicBezTo>
                      <a:pt x="5983" y="2576"/>
                      <a:pt x="6996" y="3477"/>
                      <a:pt x="7042" y="4721"/>
                    </a:cubicBezTo>
                    <a:cubicBezTo>
                      <a:pt x="7069" y="5565"/>
                      <a:pt x="6420" y="6558"/>
                      <a:pt x="5632" y="6855"/>
                    </a:cubicBezTo>
                    <a:cubicBezTo>
                      <a:pt x="5362" y="6957"/>
                      <a:pt x="5090" y="7005"/>
                      <a:pt x="4825" y="7005"/>
                    </a:cubicBezTo>
                    <a:cubicBezTo>
                      <a:pt x="3675" y="7005"/>
                      <a:pt x="2662" y="6104"/>
                      <a:pt x="2617" y="4860"/>
                    </a:cubicBezTo>
                    <a:cubicBezTo>
                      <a:pt x="2580" y="4016"/>
                      <a:pt x="3238" y="3023"/>
                      <a:pt x="4027" y="2727"/>
                    </a:cubicBezTo>
                    <a:cubicBezTo>
                      <a:pt x="4296" y="2624"/>
                      <a:pt x="4568" y="2576"/>
                      <a:pt x="4833" y="2576"/>
                    </a:cubicBezTo>
                    <a:close/>
                    <a:moveTo>
                      <a:pt x="4067" y="0"/>
                    </a:moveTo>
                    <a:cubicBezTo>
                      <a:pt x="4051" y="0"/>
                      <a:pt x="4034" y="3"/>
                      <a:pt x="4017" y="8"/>
                    </a:cubicBezTo>
                    <a:lnTo>
                      <a:pt x="2709" y="426"/>
                    </a:lnTo>
                    <a:cubicBezTo>
                      <a:pt x="2635" y="444"/>
                      <a:pt x="2589" y="537"/>
                      <a:pt x="2617" y="611"/>
                    </a:cubicBezTo>
                    <a:lnTo>
                      <a:pt x="2886" y="1483"/>
                    </a:lnTo>
                    <a:cubicBezTo>
                      <a:pt x="2904" y="1548"/>
                      <a:pt x="2876" y="1613"/>
                      <a:pt x="2821" y="1650"/>
                    </a:cubicBezTo>
                    <a:cubicBezTo>
                      <a:pt x="2533" y="1836"/>
                      <a:pt x="2283" y="2049"/>
                      <a:pt x="2060" y="2291"/>
                    </a:cubicBezTo>
                    <a:cubicBezTo>
                      <a:pt x="2030" y="2326"/>
                      <a:pt x="1989" y="2343"/>
                      <a:pt x="1946" y="2343"/>
                    </a:cubicBezTo>
                    <a:cubicBezTo>
                      <a:pt x="1922" y="2343"/>
                      <a:pt x="1898" y="2338"/>
                      <a:pt x="1874" y="2328"/>
                    </a:cubicBezTo>
                    <a:lnTo>
                      <a:pt x="1077" y="1910"/>
                    </a:lnTo>
                    <a:cubicBezTo>
                      <a:pt x="1052" y="1899"/>
                      <a:pt x="1026" y="1894"/>
                      <a:pt x="1001" y="1894"/>
                    </a:cubicBezTo>
                    <a:cubicBezTo>
                      <a:pt x="943" y="1894"/>
                      <a:pt x="889" y="1923"/>
                      <a:pt x="863" y="1975"/>
                    </a:cubicBezTo>
                    <a:lnTo>
                      <a:pt x="233" y="3190"/>
                    </a:lnTo>
                    <a:cubicBezTo>
                      <a:pt x="195" y="3265"/>
                      <a:pt x="223" y="3357"/>
                      <a:pt x="297" y="3404"/>
                    </a:cubicBezTo>
                    <a:lnTo>
                      <a:pt x="1105" y="3821"/>
                    </a:lnTo>
                    <a:cubicBezTo>
                      <a:pt x="1160" y="3849"/>
                      <a:pt x="1197" y="3923"/>
                      <a:pt x="1179" y="3988"/>
                    </a:cubicBezTo>
                    <a:cubicBezTo>
                      <a:pt x="1105" y="4304"/>
                      <a:pt x="1077" y="4638"/>
                      <a:pt x="1095" y="4971"/>
                    </a:cubicBezTo>
                    <a:cubicBezTo>
                      <a:pt x="1095" y="5046"/>
                      <a:pt x="1058" y="5111"/>
                      <a:pt x="984" y="5129"/>
                    </a:cubicBezTo>
                    <a:lnTo>
                      <a:pt x="121" y="5398"/>
                    </a:lnTo>
                    <a:cubicBezTo>
                      <a:pt x="47" y="5426"/>
                      <a:pt x="1" y="5519"/>
                      <a:pt x="19" y="5593"/>
                    </a:cubicBezTo>
                    <a:lnTo>
                      <a:pt x="437" y="6901"/>
                    </a:lnTo>
                    <a:cubicBezTo>
                      <a:pt x="459" y="6968"/>
                      <a:pt x="517" y="7011"/>
                      <a:pt x="582" y="7011"/>
                    </a:cubicBezTo>
                    <a:cubicBezTo>
                      <a:pt x="598" y="7011"/>
                      <a:pt x="615" y="7009"/>
                      <a:pt x="631" y="7003"/>
                    </a:cubicBezTo>
                    <a:lnTo>
                      <a:pt x="1494" y="6734"/>
                    </a:lnTo>
                    <a:cubicBezTo>
                      <a:pt x="1508" y="6730"/>
                      <a:pt x="1522" y="6728"/>
                      <a:pt x="1536" y="6728"/>
                    </a:cubicBezTo>
                    <a:cubicBezTo>
                      <a:pt x="1588" y="6728"/>
                      <a:pt x="1641" y="6755"/>
                      <a:pt x="1670" y="6799"/>
                    </a:cubicBezTo>
                    <a:cubicBezTo>
                      <a:pt x="1847" y="7087"/>
                      <a:pt x="2069" y="7337"/>
                      <a:pt x="2310" y="7560"/>
                    </a:cubicBezTo>
                    <a:cubicBezTo>
                      <a:pt x="2357" y="7606"/>
                      <a:pt x="2375" y="7680"/>
                      <a:pt x="2338" y="7745"/>
                    </a:cubicBezTo>
                    <a:lnTo>
                      <a:pt x="1921" y="8543"/>
                    </a:lnTo>
                    <a:cubicBezTo>
                      <a:pt x="1884" y="8617"/>
                      <a:pt x="1912" y="8710"/>
                      <a:pt x="1995" y="8756"/>
                    </a:cubicBezTo>
                    <a:lnTo>
                      <a:pt x="3210" y="9387"/>
                    </a:lnTo>
                    <a:cubicBezTo>
                      <a:pt x="3232" y="9398"/>
                      <a:pt x="3256" y="9404"/>
                      <a:pt x="3280" y="9404"/>
                    </a:cubicBezTo>
                    <a:cubicBezTo>
                      <a:pt x="3335" y="9404"/>
                      <a:pt x="3388" y="9374"/>
                      <a:pt x="3414" y="9322"/>
                    </a:cubicBezTo>
                    <a:lnTo>
                      <a:pt x="3832" y="8515"/>
                    </a:lnTo>
                    <a:cubicBezTo>
                      <a:pt x="3861" y="8463"/>
                      <a:pt x="3909" y="8435"/>
                      <a:pt x="3964" y="8435"/>
                    </a:cubicBezTo>
                    <a:cubicBezTo>
                      <a:pt x="3978" y="8435"/>
                      <a:pt x="3993" y="8437"/>
                      <a:pt x="4008" y="8441"/>
                    </a:cubicBezTo>
                    <a:cubicBezTo>
                      <a:pt x="4260" y="8500"/>
                      <a:pt x="4525" y="8530"/>
                      <a:pt x="4791" y="8530"/>
                    </a:cubicBezTo>
                    <a:cubicBezTo>
                      <a:pt x="4858" y="8530"/>
                      <a:pt x="4925" y="8528"/>
                      <a:pt x="4991" y="8524"/>
                    </a:cubicBezTo>
                    <a:cubicBezTo>
                      <a:pt x="5056" y="8524"/>
                      <a:pt x="5121" y="8562"/>
                      <a:pt x="5149" y="8626"/>
                    </a:cubicBezTo>
                    <a:lnTo>
                      <a:pt x="5418" y="9498"/>
                    </a:lnTo>
                    <a:cubicBezTo>
                      <a:pt x="5440" y="9558"/>
                      <a:pt x="5498" y="9599"/>
                      <a:pt x="5563" y="9599"/>
                    </a:cubicBezTo>
                    <a:cubicBezTo>
                      <a:pt x="5580" y="9599"/>
                      <a:pt x="5596" y="9597"/>
                      <a:pt x="5613" y="9591"/>
                    </a:cubicBezTo>
                    <a:lnTo>
                      <a:pt x="6921" y="9183"/>
                    </a:lnTo>
                    <a:cubicBezTo>
                      <a:pt x="7004" y="9155"/>
                      <a:pt x="7042" y="9072"/>
                      <a:pt x="7023" y="8988"/>
                    </a:cubicBezTo>
                    <a:lnTo>
                      <a:pt x="6745" y="8126"/>
                    </a:lnTo>
                    <a:cubicBezTo>
                      <a:pt x="6726" y="8061"/>
                      <a:pt x="6754" y="7986"/>
                      <a:pt x="6810" y="7949"/>
                    </a:cubicBezTo>
                    <a:cubicBezTo>
                      <a:pt x="7097" y="7764"/>
                      <a:pt x="7348" y="7550"/>
                      <a:pt x="7570" y="7309"/>
                    </a:cubicBezTo>
                    <a:cubicBezTo>
                      <a:pt x="7602" y="7278"/>
                      <a:pt x="7646" y="7259"/>
                      <a:pt x="7692" y="7259"/>
                    </a:cubicBezTo>
                    <a:cubicBezTo>
                      <a:pt x="7713" y="7259"/>
                      <a:pt x="7735" y="7263"/>
                      <a:pt x="7756" y="7272"/>
                    </a:cubicBezTo>
                    <a:lnTo>
                      <a:pt x="8563" y="7690"/>
                    </a:lnTo>
                    <a:cubicBezTo>
                      <a:pt x="8585" y="7704"/>
                      <a:pt x="8610" y="7710"/>
                      <a:pt x="8634" y="7710"/>
                    </a:cubicBezTo>
                    <a:cubicBezTo>
                      <a:pt x="8688" y="7710"/>
                      <a:pt x="8741" y="7676"/>
                      <a:pt x="8767" y="7625"/>
                    </a:cubicBezTo>
                    <a:lnTo>
                      <a:pt x="9398" y="6409"/>
                    </a:lnTo>
                    <a:cubicBezTo>
                      <a:pt x="9444" y="6335"/>
                      <a:pt x="9407" y="6242"/>
                      <a:pt x="9333" y="6205"/>
                    </a:cubicBezTo>
                    <a:lnTo>
                      <a:pt x="8535" y="5788"/>
                    </a:lnTo>
                    <a:cubicBezTo>
                      <a:pt x="8470" y="5751"/>
                      <a:pt x="8442" y="5686"/>
                      <a:pt x="8452" y="5612"/>
                    </a:cubicBezTo>
                    <a:cubicBezTo>
                      <a:pt x="8526" y="5296"/>
                      <a:pt x="8554" y="4962"/>
                      <a:pt x="8535" y="4628"/>
                    </a:cubicBezTo>
                    <a:cubicBezTo>
                      <a:pt x="8535" y="4554"/>
                      <a:pt x="8582" y="4498"/>
                      <a:pt x="8646" y="4471"/>
                    </a:cubicBezTo>
                    <a:lnTo>
                      <a:pt x="9509" y="4202"/>
                    </a:lnTo>
                    <a:cubicBezTo>
                      <a:pt x="9593" y="4174"/>
                      <a:pt x="9639" y="4090"/>
                      <a:pt x="9611" y="4007"/>
                    </a:cubicBezTo>
                    <a:lnTo>
                      <a:pt x="9194" y="2699"/>
                    </a:lnTo>
                    <a:cubicBezTo>
                      <a:pt x="9179" y="2632"/>
                      <a:pt x="9116" y="2589"/>
                      <a:pt x="9049" y="2589"/>
                    </a:cubicBezTo>
                    <a:cubicBezTo>
                      <a:pt x="9032" y="2589"/>
                      <a:pt x="9015" y="2591"/>
                      <a:pt x="8999" y="2597"/>
                    </a:cubicBezTo>
                    <a:lnTo>
                      <a:pt x="8136" y="2875"/>
                    </a:lnTo>
                    <a:cubicBezTo>
                      <a:pt x="8123" y="2879"/>
                      <a:pt x="8109" y="2881"/>
                      <a:pt x="8096" y="2881"/>
                    </a:cubicBezTo>
                    <a:cubicBezTo>
                      <a:pt x="8043" y="2881"/>
                      <a:pt x="7990" y="2852"/>
                      <a:pt x="7960" y="2801"/>
                    </a:cubicBezTo>
                    <a:cubicBezTo>
                      <a:pt x="7784" y="2522"/>
                      <a:pt x="7570" y="2263"/>
                      <a:pt x="7329" y="2049"/>
                    </a:cubicBezTo>
                    <a:cubicBezTo>
                      <a:pt x="7274" y="2003"/>
                      <a:pt x="7255" y="1929"/>
                      <a:pt x="7292" y="1864"/>
                    </a:cubicBezTo>
                    <a:lnTo>
                      <a:pt x="7710" y="1057"/>
                    </a:lnTo>
                    <a:cubicBezTo>
                      <a:pt x="7747" y="983"/>
                      <a:pt x="7719" y="890"/>
                      <a:pt x="7645" y="853"/>
                    </a:cubicBezTo>
                    <a:lnTo>
                      <a:pt x="6420" y="222"/>
                    </a:lnTo>
                    <a:cubicBezTo>
                      <a:pt x="6398" y="208"/>
                      <a:pt x="6373" y="201"/>
                      <a:pt x="6349" y="201"/>
                    </a:cubicBezTo>
                    <a:cubicBezTo>
                      <a:pt x="6295" y="201"/>
                      <a:pt x="6242" y="235"/>
                      <a:pt x="6216" y="287"/>
                    </a:cubicBezTo>
                    <a:lnTo>
                      <a:pt x="5799" y="1085"/>
                    </a:lnTo>
                    <a:cubicBezTo>
                      <a:pt x="5774" y="1141"/>
                      <a:pt x="5714" y="1170"/>
                      <a:pt x="5656" y="1170"/>
                    </a:cubicBezTo>
                    <a:cubicBezTo>
                      <a:pt x="5648" y="1170"/>
                      <a:pt x="5640" y="1169"/>
                      <a:pt x="5632" y="1168"/>
                    </a:cubicBezTo>
                    <a:cubicBezTo>
                      <a:pt x="5347" y="1103"/>
                      <a:pt x="5062" y="1074"/>
                      <a:pt x="4765" y="1074"/>
                    </a:cubicBezTo>
                    <a:cubicBezTo>
                      <a:pt x="4723" y="1074"/>
                      <a:pt x="4681" y="1074"/>
                      <a:pt x="4639" y="1075"/>
                    </a:cubicBezTo>
                    <a:cubicBezTo>
                      <a:pt x="4633" y="1076"/>
                      <a:pt x="4628" y="1076"/>
                      <a:pt x="4622" y="1076"/>
                    </a:cubicBezTo>
                    <a:cubicBezTo>
                      <a:pt x="4563" y="1076"/>
                      <a:pt x="4507" y="1033"/>
                      <a:pt x="4491" y="973"/>
                    </a:cubicBezTo>
                    <a:lnTo>
                      <a:pt x="4212" y="111"/>
                    </a:lnTo>
                    <a:cubicBezTo>
                      <a:pt x="4197" y="44"/>
                      <a:pt x="4135" y="0"/>
                      <a:pt x="40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285;p19"/>
              <p:cNvSpPr/>
              <p:nvPr/>
            </p:nvSpPr>
            <p:spPr>
              <a:xfrm>
                <a:off x="7358250" y="1831425"/>
                <a:ext cx="243775" cy="242850"/>
              </a:xfrm>
              <a:custGeom>
                <a:rect b="b" l="l" r="r" t="t"/>
                <a:pathLst>
                  <a:path extrusionOk="0" h="9714" w="9751">
                    <a:moveTo>
                      <a:pt x="4899" y="2691"/>
                    </a:moveTo>
                    <a:cubicBezTo>
                      <a:pt x="5316" y="2691"/>
                      <a:pt x="5724" y="2811"/>
                      <a:pt x="6077" y="3053"/>
                    </a:cubicBezTo>
                    <a:cubicBezTo>
                      <a:pt x="6671" y="3433"/>
                      <a:pt x="7023" y="4073"/>
                      <a:pt x="7042" y="4778"/>
                    </a:cubicBezTo>
                    <a:cubicBezTo>
                      <a:pt x="7079" y="5594"/>
                      <a:pt x="6439" y="6568"/>
                      <a:pt x="5669" y="6856"/>
                    </a:cubicBezTo>
                    <a:cubicBezTo>
                      <a:pt x="5413" y="6953"/>
                      <a:pt x="5148" y="7001"/>
                      <a:pt x="4885" y="7001"/>
                    </a:cubicBezTo>
                    <a:cubicBezTo>
                      <a:pt x="4470" y="7001"/>
                      <a:pt x="4060" y="6881"/>
                      <a:pt x="3702" y="6643"/>
                    </a:cubicBezTo>
                    <a:cubicBezTo>
                      <a:pt x="3118" y="6253"/>
                      <a:pt x="2765" y="5622"/>
                      <a:pt x="2737" y="4908"/>
                    </a:cubicBezTo>
                    <a:cubicBezTo>
                      <a:pt x="2709" y="4092"/>
                      <a:pt x="3350" y="3127"/>
                      <a:pt x="4110" y="2839"/>
                    </a:cubicBezTo>
                    <a:cubicBezTo>
                      <a:pt x="4370" y="2737"/>
                      <a:pt x="4630" y="2691"/>
                      <a:pt x="4899" y="2691"/>
                    </a:cubicBezTo>
                    <a:close/>
                    <a:moveTo>
                      <a:pt x="4899" y="2572"/>
                    </a:moveTo>
                    <a:cubicBezTo>
                      <a:pt x="4622" y="2572"/>
                      <a:pt x="4343" y="2624"/>
                      <a:pt x="4073" y="2728"/>
                    </a:cubicBezTo>
                    <a:cubicBezTo>
                      <a:pt x="3247" y="3034"/>
                      <a:pt x="2589" y="4036"/>
                      <a:pt x="2617" y="4917"/>
                    </a:cubicBezTo>
                    <a:cubicBezTo>
                      <a:pt x="2645" y="5669"/>
                      <a:pt x="3016" y="6327"/>
                      <a:pt x="3637" y="6745"/>
                    </a:cubicBezTo>
                    <a:cubicBezTo>
                      <a:pt x="4017" y="6995"/>
                      <a:pt x="4444" y="7116"/>
                      <a:pt x="4889" y="7116"/>
                    </a:cubicBezTo>
                    <a:cubicBezTo>
                      <a:pt x="5158" y="7116"/>
                      <a:pt x="5437" y="7069"/>
                      <a:pt x="5715" y="6967"/>
                    </a:cubicBezTo>
                    <a:cubicBezTo>
                      <a:pt x="6531" y="6652"/>
                      <a:pt x="7199" y="5650"/>
                      <a:pt x="7162" y="4778"/>
                    </a:cubicBezTo>
                    <a:cubicBezTo>
                      <a:pt x="7134" y="4027"/>
                      <a:pt x="6763" y="3359"/>
                      <a:pt x="6142" y="2951"/>
                    </a:cubicBezTo>
                    <a:cubicBezTo>
                      <a:pt x="5767" y="2701"/>
                      <a:pt x="5336" y="2572"/>
                      <a:pt x="4899" y="2572"/>
                    </a:cubicBezTo>
                    <a:close/>
                    <a:moveTo>
                      <a:pt x="4144" y="114"/>
                    </a:moveTo>
                    <a:cubicBezTo>
                      <a:pt x="4157" y="114"/>
                      <a:pt x="4171" y="117"/>
                      <a:pt x="4184" y="121"/>
                    </a:cubicBezTo>
                    <a:cubicBezTo>
                      <a:pt x="4203" y="140"/>
                      <a:pt x="4222" y="158"/>
                      <a:pt x="4231" y="186"/>
                    </a:cubicBezTo>
                    <a:lnTo>
                      <a:pt x="4500" y="1049"/>
                    </a:lnTo>
                    <a:cubicBezTo>
                      <a:pt x="4526" y="1127"/>
                      <a:pt x="4609" y="1189"/>
                      <a:pt x="4695" y="1189"/>
                    </a:cubicBezTo>
                    <a:cubicBezTo>
                      <a:pt x="4701" y="1189"/>
                      <a:pt x="4707" y="1189"/>
                      <a:pt x="4713" y="1188"/>
                    </a:cubicBezTo>
                    <a:cubicBezTo>
                      <a:pt x="4753" y="1187"/>
                      <a:pt x="4793" y="1186"/>
                      <a:pt x="4833" y="1186"/>
                    </a:cubicBezTo>
                    <a:cubicBezTo>
                      <a:pt x="5118" y="1186"/>
                      <a:pt x="5403" y="1216"/>
                      <a:pt x="5687" y="1281"/>
                    </a:cubicBezTo>
                    <a:cubicBezTo>
                      <a:pt x="5701" y="1283"/>
                      <a:pt x="5715" y="1285"/>
                      <a:pt x="5728" y="1285"/>
                    </a:cubicBezTo>
                    <a:cubicBezTo>
                      <a:pt x="5806" y="1285"/>
                      <a:pt x="5880" y="1241"/>
                      <a:pt x="5919" y="1169"/>
                    </a:cubicBezTo>
                    <a:lnTo>
                      <a:pt x="6337" y="362"/>
                    </a:lnTo>
                    <a:cubicBezTo>
                      <a:pt x="6346" y="344"/>
                      <a:pt x="6364" y="325"/>
                      <a:pt x="6392" y="316"/>
                    </a:cubicBezTo>
                    <a:cubicBezTo>
                      <a:pt x="6400" y="313"/>
                      <a:pt x="6408" y="312"/>
                      <a:pt x="6415" y="312"/>
                    </a:cubicBezTo>
                    <a:cubicBezTo>
                      <a:pt x="6432" y="312"/>
                      <a:pt x="6447" y="319"/>
                      <a:pt x="6467" y="325"/>
                    </a:cubicBezTo>
                    <a:lnTo>
                      <a:pt x="7682" y="956"/>
                    </a:lnTo>
                    <a:cubicBezTo>
                      <a:pt x="7710" y="965"/>
                      <a:pt x="7719" y="984"/>
                      <a:pt x="7728" y="1012"/>
                    </a:cubicBezTo>
                    <a:cubicBezTo>
                      <a:pt x="7737" y="1040"/>
                      <a:pt x="7737" y="1058"/>
                      <a:pt x="7719" y="1086"/>
                    </a:cubicBezTo>
                    <a:lnTo>
                      <a:pt x="7301" y="1893"/>
                    </a:lnTo>
                    <a:cubicBezTo>
                      <a:pt x="7264" y="1976"/>
                      <a:pt x="7283" y="2079"/>
                      <a:pt x="7357" y="2143"/>
                    </a:cubicBezTo>
                    <a:cubicBezTo>
                      <a:pt x="7598" y="2366"/>
                      <a:pt x="7802" y="2617"/>
                      <a:pt x="7979" y="2886"/>
                    </a:cubicBezTo>
                    <a:cubicBezTo>
                      <a:pt x="8022" y="2951"/>
                      <a:pt x="8093" y="2987"/>
                      <a:pt x="8162" y="2987"/>
                    </a:cubicBezTo>
                    <a:cubicBezTo>
                      <a:pt x="8182" y="2987"/>
                      <a:pt x="8201" y="2985"/>
                      <a:pt x="8220" y="2978"/>
                    </a:cubicBezTo>
                    <a:lnTo>
                      <a:pt x="9083" y="2709"/>
                    </a:lnTo>
                    <a:cubicBezTo>
                      <a:pt x="9094" y="2705"/>
                      <a:pt x="9106" y="2703"/>
                      <a:pt x="9116" y="2703"/>
                    </a:cubicBezTo>
                    <a:cubicBezTo>
                      <a:pt x="9132" y="2703"/>
                      <a:pt x="9146" y="2708"/>
                      <a:pt x="9157" y="2719"/>
                    </a:cubicBezTo>
                    <a:cubicBezTo>
                      <a:pt x="9185" y="2728"/>
                      <a:pt x="9203" y="2746"/>
                      <a:pt x="9203" y="2774"/>
                    </a:cubicBezTo>
                    <a:lnTo>
                      <a:pt x="9621" y="4082"/>
                    </a:lnTo>
                    <a:cubicBezTo>
                      <a:pt x="9630" y="4101"/>
                      <a:pt x="9630" y="4129"/>
                      <a:pt x="9611" y="4156"/>
                    </a:cubicBezTo>
                    <a:cubicBezTo>
                      <a:pt x="9602" y="4175"/>
                      <a:pt x="9583" y="4194"/>
                      <a:pt x="9556" y="4203"/>
                    </a:cubicBezTo>
                    <a:lnTo>
                      <a:pt x="8693" y="4472"/>
                    </a:lnTo>
                    <a:cubicBezTo>
                      <a:pt x="8600" y="4500"/>
                      <a:pt x="8544" y="4592"/>
                      <a:pt x="8544" y="4685"/>
                    </a:cubicBezTo>
                    <a:cubicBezTo>
                      <a:pt x="8563" y="5010"/>
                      <a:pt x="8535" y="5335"/>
                      <a:pt x="8461" y="5659"/>
                    </a:cubicBezTo>
                    <a:cubicBezTo>
                      <a:pt x="8442" y="5752"/>
                      <a:pt x="8489" y="5845"/>
                      <a:pt x="8572" y="5891"/>
                    </a:cubicBezTo>
                    <a:lnTo>
                      <a:pt x="9379" y="6309"/>
                    </a:lnTo>
                    <a:cubicBezTo>
                      <a:pt x="9426" y="6337"/>
                      <a:pt x="9444" y="6392"/>
                      <a:pt x="9416" y="6439"/>
                    </a:cubicBezTo>
                    <a:lnTo>
                      <a:pt x="8786" y="7654"/>
                    </a:lnTo>
                    <a:cubicBezTo>
                      <a:pt x="8767" y="7682"/>
                      <a:pt x="8749" y="7700"/>
                      <a:pt x="8730" y="7709"/>
                    </a:cubicBezTo>
                    <a:cubicBezTo>
                      <a:pt x="8702" y="7709"/>
                      <a:pt x="8674" y="7709"/>
                      <a:pt x="8656" y="7700"/>
                    </a:cubicBezTo>
                    <a:lnTo>
                      <a:pt x="7849" y="7283"/>
                    </a:lnTo>
                    <a:cubicBezTo>
                      <a:pt x="7818" y="7266"/>
                      <a:pt x="7785" y="7257"/>
                      <a:pt x="7752" y="7257"/>
                    </a:cubicBezTo>
                    <a:cubicBezTo>
                      <a:pt x="7695" y="7257"/>
                      <a:pt x="7639" y="7282"/>
                      <a:pt x="7598" y="7329"/>
                    </a:cubicBezTo>
                    <a:cubicBezTo>
                      <a:pt x="7376" y="7570"/>
                      <a:pt x="7125" y="7784"/>
                      <a:pt x="6847" y="7951"/>
                    </a:cubicBezTo>
                    <a:cubicBezTo>
                      <a:pt x="6763" y="8006"/>
                      <a:pt x="6726" y="8108"/>
                      <a:pt x="6754" y="8201"/>
                    </a:cubicBezTo>
                    <a:lnTo>
                      <a:pt x="7032" y="9064"/>
                    </a:lnTo>
                    <a:cubicBezTo>
                      <a:pt x="7051" y="9110"/>
                      <a:pt x="7023" y="9166"/>
                      <a:pt x="6967" y="9184"/>
                    </a:cubicBezTo>
                    <a:lnTo>
                      <a:pt x="5659" y="9593"/>
                    </a:lnTo>
                    <a:cubicBezTo>
                      <a:pt x="5650" y="9596"/>
                      <a:pt x="5640" y="9598"/>
                      <a:pt x="5630" y="9598"/>
                    </a:cubicBezTo>
                    <a:cubicBezTo>
                      <a:pt x="5591" y="9598"/>
                      <a:pt x="5554" y="9572"/>
                      <a:pt x="5539" y="9528"/>
                    </a:cubicBezTo>
                    <a:lnTo>
                      <a:pt x="5270" y="8665"/>
                    </a:lnTo>
                    <a:cubicBezTo>
                      <a:pt x="5242" y="8581"/>
                      <a:pt x="5158" y="8526"/>
                      <a:pt x="5066" y="8526"/>
                    </a:cubicBezTo>
                    <a:cubicBezTo>
                      <a:pt x="5066" y="8526"/>
                      <a:pt x="5056" y="8526"/>
                      <a:pt x="5056" y="8517"/>
                    </a:cubicBezTo>
                    <a:cubicBezTo>
                      <a:pt x="4992" y="8520"/>
                      <a:pt x="4926" y="8522"/>
                      <a:pt x="4861" y="8522"/>
                    </a:cubicBezTo>
                    <a:cubicBezTo>
                      <a:pt x="4599" y="8522"/>
                      <a:pt x="4335" y="8492"/>
                      <a:pt x="4082" y="8433"/>
                    </a:cubicBezTo>
                    <a:cubicBezTo>
                      <a:pt x="4069" y="8430"/>
                      <a:pt x="4055" y="8429"/>
                      <a:pt x="4041" y="8429"/>
                    </a:cubicBezTo>
                    <a:cubicBezTo>
                      <a:pt x="3963" y="8429"/>
                      <a:pt x="3890" y="8473"/>
                      <a:pt x="3850" y="8544"/>
                    </a:cubicBezTo>
                    <a:lnTo>
                      <a:pt x="3433" y="9351"/>
                    </a:lnTo>
                    <a:cubicBezTo>
                      <a:pt x="3424" y="9370"/>
                      <a:pt x="3396" y="9389"/>
                      <a:pt x="3377" y="9398"/>
                    </a:cubicBezTo>
                    <a:cubicBezTo>
                      <a:pt x="3350" y="9398"/>
                      <a:pt x="3322" y="9398"/>
                      <a:pt x="3303" y="9389"/>
                    </a:cubicBezTo>
                    <a:lnTo>
                      <a:pt x="2088" y="8758"/>
                    </a:lnTo>
                    <a:cubicBezTo>
                      <a:pt x="2042" y="8730"/>
                      <a:pt x="2023" y="8674"/>
                      <a:pt x="2042" y="8628"/>
                    </a:cubicBezTo>
                    <a:lnTo>
                      <a:pt x="2459" y="7821"/>
                    </a:lnTo>
                    <a:cubicBezTo>
                      <a:pt x="2505" y="7737"/>
                      <a:pt x="2487" y="7635"/>
                      <a:pt x="2413" y="7570"/>
                    </a:cubicBezTo>
                    <a:cubicBezTo>
                      <a:pt x="2171" y="7348"/>
                      <a:pt x="1967" y="7097"/>
                      <a:pt x="1791" y="6819"/>
                    </a:cubicBezTo>
                    <a:cubicBezTo>
                      <a:pt x="1748" y="6754"/>
                      <a:pt x="1676" y="6717"/>
                      <a:pt x="1607" y="6717"/>
                    </a:cubicBezTo>
                    <a:cubicBezTo>
                      <a:pt x="1588" y="6717"/>
                      <a:pt x="1568" y="6720"/>
                      <a:pt x="1550" y="6726"/>
                    </a:cubicBezTo>
                    <a:lnTo>
                      <a:pt x="678" y="7004"/>
                    </a:lnTo>
                    <a:cubicBezTo>
                      <a:pt x="668" y="7008"/>
                      <a:pt x="658" y="7010"/>
                      <a:pt x="648" y="7010"/>
                    </a:cubicBezTo>
                    <a:cubicBezTo>
                      <a:pt x="610" y="7010"/>
                      <a:pt x="572" y="6984"/>
                      <a:pt x="557" y="6939"/>
                    </a:cubicBezTo>
                    <a:lnTo>
                      <a:pt x="149" y="5631"/>
                    </a:lnTo>
                    <a:cubicBezTo>
                      <a:pt x="131" y="5585"/>
                      <a:pt x="158" y="5529"/>
                      <a:pt x="214" y="5511"/>
                    </a:cubicBezTo>
                    <a:lnTo>
                      <a:pt x="1077" y="5242"/>
                    </a:lnTo>
                    <a:cubicBezTo>
                      <a:pt x="1160" y="5214"/>
                      <a:pt x="1225" y="5121"/>
                      <a:pt x="1216" y="5028"/>
                    </a:cubicBezTo>
                    <a:cubicBezTo>
                      <a:pt x="1207" y="4704"/>
                      <a:pt x="1234" y="4370"/>
                      <a:pt x="1309" y="4054"/>
                    </a:cubicBezTo>
                    <a:cubicBezTo>
                      <a:pt x="1327" y="3962"/>
                      <a:pt x="1281" y="3860"/>
                      <a:pt x="1197" y="3823"/>
                    </a:cubicBezTo>
                    <a:lnTo>
                      <a:pt x="390" y="3405"/>
                    </a:lnTo>
                    <a:cubicBezTo>
                      <a:pt x="372" y="3387"/>
                      <a:pt x="353" y="3368"/>
                      <a:pt x="344" y="3349"/>
                    </a:cubicBezTo>
                    <a:cubicBezTo>
                      <a:pt x="335" y="3322"/>
                      <a:pt x="344" y="3294"/>
                      <a:pt x="353" y="3275"/>
                    </a:cubicBezTo>
                    <a:lnTo>
                      <a:pt x="984" y="2060"/>
                    </a:lnTo>
                    <a:cubicBezTo>
                      <a:pt x="1005" y="2026"/>
                      <a:pt x="1041" y="2006"/>
                      <a:pt x="1077" y="2006"/>
                    </a:cubicBezTo>
                    <a:cubicBezTo>
                      <a:pt x="1089" y="2006"/>
                      <a:pt x="1102" y="2009"/>
                      <a:pt x="1114" y="2014"/>
                    </a:cubicBezTo>
                    <a:lnTo>
                      <a:pt x="1921" y="2431"/>
                    </a:lnTo>
                    <a:cubicBezTo>
                      <a:pt x="1952" y="2448"/>
                      <a:pt x="1985" y="2456"/>
                      <a:pt x="2018" y="2456"/>
                    </a:cubicBezTo>
                    <a:cubicBezTo>
                      <a:pt x="2074" y="2456"/>
                      <a:pt x="2130" y="2432"/>
                      <a:pt x="2171" y="2385"/>
                    </a:cubicBezTo>
                    <a:cubicBezTo>
                      <a:pt x="2394" y="2143"/>
                      <a:pt x="2645" y="1930"/>
                      <a:pt x="2923" y="1763"/>
                    </a:cubicBezTo>
                    <a:cubicBezTo>
                      <a:pt x="2997" y="1707"/>
                      <a:pt x="3034" y="1605"/>
                      <a:pt x="3006" y="1513"/>
                    </a:cubicBezTo>
                    <a:lnTo>
                      <a:pt x="2737" y="650"/>
                    </a:lnTo>
                    <a:cubicBezTo>
                      <a:pt x="2728" y="631"/>
                      <a:pt x="2728" y="604"/>
                      <a:pt x="2747" y="585"/>
                    </a:cubicBezTo>
                    <a:cubicBezTo>
                      <a:pt x="2756" y="557"/>
                      <a:pt x="2774" y="539"/>
                      <a:pt x="2802" y="529"/>
                    </a:cubicBezTo>
                    <a:lnTo>
                      <a:pt x="4110" y="121"/>
                    </a:lnTo>
                    <a:cubicBezTo>
                      <a:pt x="4120" y="117"/>
                      <a:pt x="4131" y="114"/>
                      <a:pt x="4144" y="114"/>
                    </a:cubicBezTo>
                    <a:close/>
                    <a:moveTo>
                      <a:pt x="4132" y="0"/>
                    </a:moveTo>
                    <a:cubicBezTo>
                      <a:pt x="4113" y="0"/>
                      <a:pt x="4093" y="3"/>
                      <a:pt x="4073" y="10"/>
                    </a:cubicBezTo>
                    <a:lnTo>
                      <a:pt x="2765" y="427"/>
                    </a:lnTo>
                    <a:cubicBezTo>
                      <a:pt x="2709" y="446"/>
                      <a:pt x="2663" y="483"/>
                      <a:pt x="2645" y="529"/>
                    </a:cubicBezTo>
                    <a:cubicBezTo>
                      <a:pt x="2617" y="585"/>
                      <a:pt x="2607" y="641"/>
                      <a:pt x="2626" y="696"/>
                    </a:cubicBezTo>
                    <a:lnTo>
                      <a:pt x="2895" y="1559"/>
                    </a:lnTo>
                    <a:cubicBezTo>
                      <a:pt x="2914" y="1596"/>
                      <a:pt x="2895" y="1643"/>
                      <a:pt x="2858" y="1661"/>
                    </a:cubicBezTo>
                    <a:cubicBezTo>
                      <a:pt x="2570" y="1847"/>
                      <a:pt x="2311" y="2060"/>
                      <a:pt x="2088" y="2310"/>
                    </a:cubicBezTo>
                    <a:cubicBezTo>
                      <a:pt x="2069" y="2335"/>
                      <a:pt x="2043" y="2348"/>
                      <a:pt x="2016" y="2348"/>
                    </a:cubicBezTo>
                    <a:cubicBezTo>
                      <a:pt x="2002" y="2348"/>
                      <a:pt x="1989" y="2344"/>
                      <a:pt x="1977" y="2338"/>
                    </a:cubicBezTo>
                    <a:lnTo>
                      <a:pt x="1170" y="1921"/>
                    </a:lnTo>
                    <a:cubicBezTo>
                      <a:pt x="1137" y="1903"/>
                      <a:pt x="1102" y="1895"/>
                      <a:pt x="1068" y="1895"/>
                    </a:cubicBezTo>
                    <a:cubicBezTo>
                      <a:pt x="993" y="1895"/>
                      <a:pt x="920" y="1934"/>
                      <a:pt x="882" y="2004"/>
                    </a:cubicBezTo>
                    <a:lnTo>
                      <a:pt x="251" y="3229"/>
                    </a:lnTo>
                    <a:cubicBezTo>
                      <a:pt x="223" y="3275"/>
                      <a:pt x="223" y="3331"/>
                      <a:pt x="233" y="3387"/>
                    </a:cubicBezTo>
                    <a:cubicBezTo>
                      <a:pt x="251" y="3442"/>
                      <a:pt x="288" y="3479"/>
                      <a:pt x="344" y="3507"/>
                    </a:cubicBezTo>
                    <a:lnTo>
                      <a:pt x="1142" y="3925"/>
                    </a:lnTo>
                    <a:cubicBezTo>
                      <a:pt x="1179" y="3943"/>
                      <a:pt x="1197" y="3990"/>
                      <a:pt x="1188" y="4036"/>
                    </a:cubicBezTo>
                    <a:cubicBezTo>
                      <a:pt x="1114" y="4361"/>
                      <a:pt x="1086" y="4695"/>
                      <a:pt x="1105" y="5038"/>
                    </a:cubicBezTo>
                    <a:cubicBezTo>
                      <a:pt x="1105" y="5084"/>
                      <a:pt x="1086" y="5121"/>
                      <a:pt x="1040" y="5131"/>
                    </a:cubicBezTo>
                    <a:lnTo>
                      <a:pt x="177" y="5409"/>
                    </a:lnTo>
                    <a:cubicBezTo>
                      <a:pt x="66" y="5437"/>
                      <a:pt x="1" y="5557"/>
                      <a:pt x="38" y="5669"/>
                    </a:cubicBezTo>
                    <a:lnTo>
                      <a:pt x="455" y="6977"/>
                    </a:lnTo>
                    <a:cubicBezTo>
                      <a:pt x="478" y="7067"/>
                      <a:pt x="561" y="7126"/>
                      <a:pt x="651" y="7126"/>
                    </a:cubicBezTo>
                    <a:cubicBezTo>
                      <a:pt x="672" y="7126"/>
                      <a:pt x="694" y="7123"/>
                      <a:pt x="715" y="7116"/>
                    </a:cubicBezTo>
                    <a:lnTo>
                      <a:pt x="1578" y="6847"/>
                    </a:lnTo>
                    <a:cubicBezTo>
                      <a:pt x="1590" y="6842"/>
                      <a:pt x="1603" y="6839"/>
                      <a:pt x="1614" y="6839"/>
                    </a:cubicBezTo>
                    <a:cubicBezTo>
                      <a:pt x="1647" y="6839"/>
                      <a:pt x="1675" y="6857"/>
                      <a:pt x="1689" y="6884"/>
                    </a:cubicBezTo>
                    <a:cubicBezTo>
                      <a:pt x="1875" y="7171"/>
                      <a:pt x="2088" y="7431"/>
                      <a:pt x="2338" y="7654"/>
                    </a:cubicBezTo>
                    <a:cubicBezTo>
                      <a:pt x="2375" y="7691"/>
                      <a:pt x="2375" y="7728"/>
                      <a:pt x="2357" y="7774"/>
                    </a:cubicBezTo>
                    <a:lnTo>
                      <a:pt x="1939" y="8572"/>
                    </a:lnTo>
                    <a:cubicBezTo>
                      <a:pt x="1893" y="8674"/>
                      <a:pt x="1930" y="8804"/>
                      <a:pt x="2032" y="8860"/>
                    </a:cubicBezTo>
                    <a:lnTo>
                      <a:pt x="3247" y="9491"/>
                    </a:lnTo>
                    <a:cubicBezTo>
                      <a:pt x="3283" y="9509"/>
                      <a:pt x="3319" y="9519"/>
                      <a:pt x="3355" y="9519"/>
                    </a:cubicBezTo>
                    <a:cubicBezTo>
                      <a:pt x="3375" y="9519"/>
                      <a:pt x="3395" y="9516"/>
                      <a:pt x="3414" y="9509"/>
                    </a:cubicBezTo>
                    <a:cubicBezTo>
                      <a:pt x="3461" y="9491"/>
                      <a:pt x="3507" y="9453"/>
                      <a:pt x="3535" y="9407"/>
                    </a:cubicBezTo>
                    <a:lnTo>
                      <a:pt x="3953" y="8600"/>
                    </a:lnTo>
                    <a:cubicBezTo>
                      <a:pt x="3968" y="8569"/>
                      <a:pt x="4002" y="8551"/>
                      <a:pt x="4040" y="8551"/>
                    </a:cubicBezTo>
                    <a:cubicBezTo>
                      <a:pt x="4048" y="8551"/>
                      <a:pt x="4056" y="8552"/>
                      <a:pt x="4064" y="8554"/>
                    </a:cubicBezTo>
                    <a:cubicBezTo>
                      <a:pt x="4324" y="8613"/>
                      <a:pt x="4589" y="8643"/>
                      <a:pt x="4861" y="8643"/>
                    </a:cubicBezTo>
                    <a:cubicBezTo>
                      <a:pt x="4929" y="8643"/>
                      <a:pt x="4997" y="8641"/>
                      <a:pt x="5066" y="8637"/>
                    </a:cubicBezTo>
                    <a:cubicBezTo>
                      <a:pt x="5112" y="8637"/>
                      <a:pt x="5149" y="8665"/>
                      <a:pt x="5158" y="8702"/>
                    </a:cubicBezTo>
                    <a:lnTo>
                      <a:pt x="5428" y="9565"/>
                    </a:lnTo>
                    <a:cubicBezTo>
                      <a:pt x="5455" y="9658"/>
                      <a:pt x="5539" y="9713"/>
                      <a:pt x="5632" y="9713"/>
                    </a:cubicBezTo>
                    <a:cubicBezTo>
                      <a:pt x="5650" y="9713"/>
                      <a:pt x="5678" y="9713"/>
                      <a:pt x="5697" y="9704"/>
                    </a:cubicBezTo>
                    <a:lnTo>
                      <a:pt x="7005" y="9296"/>
                    </a:lnTo>
                    <a:cubicBezTo>
                      <a:pt x="7116" y="9259"/>
                      <a:pt x="7172" y="9138"/>
                      <a:pt x="7144" y="9027"/>
                    </a:cubicBezTo>
                    <a:lnTo>
                      <a:pt x="6865" y="8164"/>
                    </a:lnTo>
                    <a:cubicBezTo>
                      <a:pt x="6856" y="8127"/>
                      <a:pt x="6875" y="8081"/>
                      <a:pt x="6912" y="8053"/>
                    </a:cubicBezTo>
                    <a:cubicBezTo>
                      <a:pt x="7190" y="7876"/>
                      <a:pt x="7450" y="7654"/>
                      <a:pt x="7682" y="7413"/>
                    </a:cubicBezTo>
                    <a:cubicBezTo>
                      <a:pt x="7700" y="7388"/>
                      <a:pt x="7727" y="7375"/>
                      <a:pt x="7754" y="7375"/>
                    </a:cubicBezTo>
                    <a:cubicBezTo>
                      <a:pt x="7767" y="7375"/>
                      <a:pt x="7781" y="7379"/>
                      <a:pt x="7793" y="7385"/>
                    </a:cubicBezTo>
                    <a:lnTo>
                      <a:pt x="8600" y="7802"/>
                    </a:lnTo>
                    <a:cubicBezTo>
                      <a:pt x="8630" y="7820"/>
                      <a:pt x="8664" y="7830"/>
                      <a:pt x="8699" y="7830"/>
                    </a:cubicBezTo>
                    <a:cubicBezTo>
                      <a:pt x="8718" y="7830"/>
                      <a:pt x="8738" y="7827"/>
                      <a:pt x="8758" y="7821"/>
                    </a:cubicBezTo>
                    <a:cubicBezTo>
                      <a:pt x="8814" y="7802"/>
                      <a:pt x="8860" y="7765"/>
                      <a:pt x="8888" y="7709"/>
                    </a:cubicBezTo>
                    <a:lnTo>
                      <a:pt x="9519" y="6494"/>
                    </a:lnTo>
                    <a:cubicBezTo>
                      <a:pt x="9574" y="6392"/>
                      <a:pt x="9528" y="6262"/>
                      <a:pt x="9426" y="6207"/>
                    </a:cubicBezTo>
                    <a:lnTo>
                      <a:pt x="8619" y="5789"/>
                    </a:lnTo>
                    <a:cubicBezTo>
                      <a:pt x="8582" y="5771"/>
                      <a:pt x="8563" y="5734"/>
                      <a:pt x="8572" y="5687"/>
                    </a:cubicBezTo>
                    <a:cubicBezTo>
                      <a:pt x="8647" y="5353"/>
                      <a:pt x="8674" y="5019"/>
                      <a:pt x="8665" y="4685"/>
                    </a:cubicBezTo>
                    <a:cubicBezTo>
                      <a:pt x="8665" y="4639"/>
                      <a:pt x="8684" y="4602"/>
                      <a:pt x="8730" y="4583"/>
                    </a:cubicBezTo>
                    <a:lnTo>
                      <a:pt x="9593" y="4314"/>
                    </a:lnTo>
                    <a:cubicBezTo>
                      <a:pt x="9648" y="4296"/>
                      <a:pt x="9686" y="4259"/>
                      <a:pt x="9713" y="4212"/>
                    </a:cubicBezTo>
                    <a:cubicBezTo>
                      <a:pt x="9741" y="4156"/>
                      <a:pt x="9750" y="4101"/>
                      <a:pt x="9732" y="4045"/>
                    </a:cubicBezTo>
                    <a:lnTo>
                      <a:pt x="9314" y="2737"/>
                    </a:lnTo>
                    <a:cubicBezTo>
                      <a:pt x="9296" y="2682"/>
                      <a:pt x="9259" y="2644"/>
                      <a:pt x="9212" y="2617"/>
                    </a:cubicBezTo>
                    <a:cubicBezTo>
                      <a:pt x="9182" y="2599"/>
                      <a:pt x="9145" y="2588"/>
                      <a:pt x="9109" y="2588"/>
                    </a:cubicBezTo>
                    <a:cubicBezTo>
                      <a:pt x="9090" y="2588"/>
                      <a:pt x="9071" y="2591"/>
                      <a:pt x="9055" y="2598"/>
                    </a:cubicBezTo>
                    <a:lnTo>
                      <a:pt x="8183" y="2876"/>
                    </a:lnTo>
                    <a:cubicBezTo>
                      <a:pt x="8176" y="2878"/>
                      <a:pt x="8170" y="2879"/>
                      <a:pt x="8163" y="2879"/>
                    </a:cubicBezTo>
                    <a:cubicBezTo>
                      <a:pt x="8130" y="2879"/>
                      <a:pt x="8096" y="2861"/>
                      <a:pt x="8081" y="2830"/>
                    </a:cubicBezTo>
                    <a:cubicBezTo>
                      <a:pt x="7895" y="2552"/>
                      <a:pt x="7682" y="2292"/>
                      <a:pt x="7431" y="2060"/>
                    </a:cubicBezTo>
                    <a:cubicBezTo>
                      <a:pt x="7394" y="2032"/>
                      <a:pt x="7385" y="1986"/>
                      <a:pt x="7413" y="1949"/>
                    </a:cubicBezTo>
                    <a:lnTo>
                      <a:pt x="7830" y="1142"/>
                    </a:lnTo>
                    <a:cubicBezTo>
                      <a:pt x="7849" y="1095"/>
                      <a:pt x="7858" y="1040"/>
                      <a:pt x="7839" y="984"/>
                    </a:cubicBezTo>
                    <a:cubicBezTo>
                      <a:pt x="7821" y="928"/>
                      <a:pt x="7784" y="882"/>
                      <a:pt x="7737" y="854"/>
                    </a:cubicBezTo>
                    <a:lnTo>
                      <a:pt x="6522" y="223"/>
                    </a:lnTo>
                    <a:cubicBezTo>
                      <a:pt x="6492" y="208"/>
                      <a:pt x="6461" y="201"/>
                      <a:pt x="6430" y="201"/>
                    </a:cubicBezTo>
                    <a:cubicBezTo>
                      <a:pt x="6405" y="201"/>
                      <a:pt x="6380" y="206"/>
                      <a:pt x="6355" y="214"/>
                    </a:cubicBezTo>
                    <a:cubicBezTo>
                      <a:pt x="6300" y="232"/>
                      <a:pt x="6262" y="270"/>
                      <a:pt x="6235" y="316"/>
                    </a:cubicBezTo>
                    <a:lnTo>
                      <a:pt x="5817" y="1123"/>
                    </a:lnTo>
                    <a:cubicBezTo>
                      <a:pt x="5802" y="1154"/>
                      <a:pt x="5767" y="1172"/>
                      <a:pt x="5730" y="1172"/>
                    </a:cubicBezTo>
                    <a:cubicBezTo>
                      <a:pt x="5722" y="1172"/>
                      <a:pt x="5714" y="1171"/>
                      <a:pt x="5706" y="1169"/>
                    </a:cubicBezTo>
                    <a:cubicBezTo>
                      <a:pt x="5421" y="1104"/>
                      <a:pt x="5129" y="1075"/>
                      <a:pt x="4830" y="1075"/>
                    </a:cubicBezTo>
                    <a:cubicBezTo>
                      <a:pt x="4788" y="1075"/>
                      <a:pt x="4746" y="1076"/>
                      <a:pt x="4704" y="1077"/>
                    </a:cubicBezTo>
                    <a:cubicBezTo>
                      <a:pt x="4699" y="1078"/>
                      <a:pt x="4694" y="1078"/>
                      <a:pt x="4689" y="1078"/>
                    </a:cubicBezTo>
                    <a:cubicBezTo>
                      <a:pt x="4655" y="1078"/>
                      <a:pt x="4619" y="1052"/>
                      <a:pt x="4611" y="1012"/>
                    </a:cubicBezTo>
                    <a:lnTo>
                      <a:pt x="4342" y="149"/>
                    </a:lnTo>
                    <a:cubicBezTo>
                      <a:pt x="4324" y="93"/>
                      <a:pt x="4286" y="56"/>
                      <a:pt x="4231" y="28"/>
                    </a:cubicBezTo>
                    <a:cubicBezTo>
                      <a:pt x="4201" y="10"/>
                      <a:pt x="4167" y="0"/>
                      <a:pt x="4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19"/>
              <p:cNvSpPr/>
              <p:nvPr/>
            </p:nvSpPr>
            <p:spPr>
              <a:xfrm>
                <a:off x="7084600" y="1809400"/>
                <a:ext cx="406325" cy="280875"/>
              </a:xfrm>
              <a:custGeom>
                <a:rect b="b" l="l" r="r" t="t"/>
                <a:pathLst>
                  <a:path extrusionOk="0" h="11235" w="16253">
                    <a:moveTo>
                      <a:pt x="427" y="0"/>
                    </a:moveTo>
                    <a:cubicBezTo>
                      <a:pt x="195" y="0"/>
                      <a:pt x="0" y="195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104" y="11234"/>
                    </a:lnTo>
                    <a:cubicBezTo>
                      <a:pt x="16188" y="11234"/>
                      <a:pt x="16253" y="11169"/>
                      <a:pt x="16253" y="11086"/>
                    </a:cubicBezTo>
                    <a:lnTo>
                      <a:pt x="16253" y="427"/>
                    </a:lnTo>
                    <a:cubicBezTo>
                      <a:pt x="16253" y="195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19"/>
              <p:cNvSpPr/>
              <p:nvPr/>
            </p:nvSpPr>
            <p:spPr>
              <a:xfrm>
                <a:off x="7083200" y="1808000"/>
                <a:ext cx="409125" cy="283900"/>
              </a:xfrm>
              <a:custGeom>
                <a:rect b="b" l="l" r="r" t="t"/>
                <a:pathLst>
                  <a:path extrusionOk="0" h="11356" w="16365">
                    <a:moveTo>
                      <a:pt x="15882" y="121"/>
                    </a:moveTo>
                    <a:cubicBezTo>
                      <a:pt x="16086" y="121"/>
                      <a:pt x="16244" y="279"/>
                      <a:pt x="16244" y="483"/>
                    </a:cubicBezTo>
                    <a:lnTo>
                      <a:pt x="16244" y="11142"/>
                    </a:lnTo>
                    <a:cubicBezTo>
                      <a:pt x="16244" y="11198"/>
                      <a:pt x="16207" y="11235"/>
                      <a:pt x="16160" y="11235"/>
                    </a:cubicBezTo>
                    <a:lnTo>
                      <a:pt x="205" y="11235"/>
                    </a:lnTo>
                    <a:cubicBezTo>
                      <a:pt x="158" y="11235"/>
                      <a:pt x="112" y="11198"/>
                      <a:pt x="112" y="11142"/>
                    </a:cubicBezTo>
                    <a:lnTo>
                      <a:pt x="112" y="483"/>
                    </a:lnTo>
                    <a:cubicBezTo>
                      <a:pt x="112" y="279"/>
                      <a:pt x="279" y="121"/>
                      <a:pt x="483" y="121"/>
                    </a:cubicBezTo>
                    <a:close/>
                    <a:moveTo>
                      <a:pt x="483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62"/>
                      <a:pt x="93" y="11355"/>
                      <a:pt x="205" y="11355"/>
                    </a:cubicBezTo>
                    <a:lnTo>
                      <a:pt x="16160" y="11355"/>
                    </a:lnTo>
                    <a:cubicBezTo>
                      <a:pt x="16272" y="11355"/>
                      <a:pt x="16365" y="11262"/>
                      <a:pt x="16365" y="11142"/>
                    </a:cubicBezTo>
                    <a:lnTo>
                      <a:pt x="16365" y="483"/>
                    </a:lnTo>
                    <a:cubicBezTo>
                      <a:pt x="16365" y="214"/>
                      <a:pt x="16151" y="1"/>
                      <a:pt x="15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" name="Google Shape;288;p19"/>
              <p:cNvSpPr/>
              <p:nvPr/>
            </p:nvSpPr>
            <p:spPr>
              <a:xfrm>
                <a:off x="7114275" y="1836525"/>
                <a:ext cx="346975" cy="226850"/>
              </a:xfrm>
              <a:custGeom>
                <a:rect b="b" l="l" r="r" t="t"/>
                <a:pathLst>
                  <a:path extrusionOk="0" h="9074" w="13879">
                    <a:moveTo>
                      <a:pt x="1" y="1"/>
                    </a:moveTo>
                    <a:lnTo>
                      <a:pt x="1" y="9073"/>
                    </a:lnTo>
                    <a:lnTo>
                      <a:pt x="13879" y="9073"/>
                    </a:lnTo>
                    <a:lnTo>
                      <a:pt x="13879" y="7394"/>
                    </a:lnTo>
                    <a:lnTo>
                      <a:pt x="13879" y="2097"/>
                    </a:lnTo>
                    <a:lnTo>
                      <a:pt x="138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" name="Google Shape;289;p19"/>
              <p:cNvSpPr/>
              <p:nvPr/>
            </p:nvSpPr>
            <p:spPr>
              <a:xfrm>
                <a:off x="7112875" y="1834900"/>
                <a:ext cx="349775" cy="229850"/>
              </a:xfrm>
              <a:custGeom>
                <a:rect b="b" l="l" r="r" t="t"/>
                <a:pathLst>
                  <a:path extrusionOk="0" h="9194" w="13991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lnTo>
                      <a:pt x="1" y="9138"/>
                    </a:lnTo>
                    <a:cubicBezTo>
                      <a:pt x="1" y="9175"/>
                      <a:pt x="29" y="9194"/>
                      <a:pt x="57" y="9194"/>
                    </a:cubicBezTo>
                    <a:lnTo>
                      <a:pt x="13935" y="9194"/>
                    </a:lnTo>
                    <a:cubicBezTo>
                      <a:pt x="13962" y="9194"/>
                      <a:pt x="13990" y="9175"/>
                      <a:pt x="13990" y="9138"/>
                    </a:cubicBezTo>
                    <a:lnTo>
                      <a:pt x="13990" y="7459"/>
                    </a:lnTo>
                    <a:cubicBezTo>
                      <a:pt x="13990" y="7431"/>
                      <a:pt x="13962" y="7403"/>
                      <a:pt x="13935" y="7403"/>
                    </a:cubicBezTo>
                    <a:cubicBezTo>
                      <a:pt x="13897" y="7403"/>
                      <a:pt x="13870" y="7431"/>
                      <a:pt x="13870" y="7459"/>
                    </a:cubicBezTo>
                    <a:lnTo>
                      <a:pt x="13870" y="9083"/>
                    </a:lnTo>
                    <a:lnTo>
                      <a:pt x="112" y="9083"/>
                    </a:lnTo>
                    <a:lnTo>
                      <a:pt x="112" y="121"/>
                    </a:lnTo>
                    <a:lnTo>
                      <a:pt x="13870" y="121"/>
                    </a:lnTo>
                    <a:lnTo>
                      <a:pt x="13870" y="2162"/>
                    </a:lnTo>
                    <a:cubicBezTo>
                      <a:pt x="13870" y="2190"/>
                      <a:pt x="13897" y="2218"/>
                      <a:pt x="13935" y="2218"/>
                    </a:cubicBezTo>
                    <a:cubicBezTo>
                      <a:pt x="13962" y="2218"/>
                      <a:pt x="13990" y="2190"/>
                      <a:pt x="13990" y="2162"/>
                    </a:cubicBezTo>
                    <a:lnTo>
                      <a:pt x="13990" y="66"/>
                    </a:lnTo>
                    <a:cubicBezTo>
                      <a:pt x="13990" y="29"/>
                      <a:pt x="13962" y="1"/>
                      <a:pt x="13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290;p19"/>
              <p:cNvSpPr/>
              <p:nvPr/>
            </p:nvSpPr>
            <p:spPr>
              <a:xfrm>
                <a:off x="7459600" y="1907275"/>
                <a:ext cx="3050" cy="76075"/>
              </a:xfrm>
              <a:custGeom>
                <a:rect b="b" l="l" r="r" t="t"/>
                <a:pathLst>
                  <a:path extrusionOk="0" h="3043" w="122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2987"/>
                    </a:lnTo>
                    <a:cubicBezTo>
                      <a:pt x="1" y="3015"/>
                      <a:pt x="28" y="3043"/>
                      <a:pt x="66" y="3043"/>
                    </a:cubicBezTo>
                    <a:cubicBezTo>
                      <a:pt x="93" y="3043"/>
                      <a:pt x="121" y="3015"/>
                      <a:pt x="121" y="2987"/>
                    </a:cubicBezTo>
                    <a:lnTo>
                      <a:pt x="121" y="56"/>
                    </a:lnTo>
                    <a:cubicBezTo>
                      <a:pt x="121" y="19"/>
                      <a:pt x="9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19"/>
              <p:cNvSpPr/>
              <p:nvPr/>
            </p:nvSpPr>
            <p:spPr>
              <a:xfrm>
                <a:off x="7283100" y="1818675"/>
                <a:ext cx="9325" cy="9075"/>
              </a:xfrm>
              <a:custGeom>
                <a:rect b="b" l="l" r="r" t="t"/>
                <a:pathLst>
                  <a:path extrusionOk="0" h="363" w="373">
                    <a:moveTo>
                      <a:pt x="187" y="121"/>
                    </a:moveTo>
                    <a:cubicBezTo>
                      <a:pt x="224" y="121"/>
                      <a:pt x="251" y="149"/>
                      <a:pt x="251" y="186"/>
                    </a:cubicBezTo>
                    <a:cubicBezTo>
                      <a:pt x="251" y="223"/>
                      <a:pt x="224" y="251"/>
                      <a:pt x="187" y="251"/>
                    </a:cubicBezTo>
                    <a:cubicBezTo>
                      <a:pt x="149" y="251"/>
                      <a:pt x="122" y="223"/>
                      <a:pt x="122" y="186"/>
                    </a:cubicBezTo>
                    <a:cubicBezTo>
                      <a:pt x="122" y="149"/>
                      <a:pt x="149" y="121"/>
                      <a:pt x="187" y="121"/>
                    </a:cubicBezTo>
                    <a:close/>
                    <a:moveTo>
                      <a:pt x="187" y="0"/>
                    </a:moveTo>
                    <a:cubicBezTo>
                      <a:pt x="84" y="0"/>
                      <a:pt x="1" y="84"/>
                      <a:pt x="1" y="186"/>
                    </a:cubicBezTo>
                    <a:cubicBezTo>
                      <a:pt x="1" y="279"/>
                      <a:pt x="84" y="362"/>
                      <a:pt x="187" y="362"/>
                    </a:cubicBezTo>
                    <a:cubicBezTo>
                      <a:pt x="289" y="362"/>
                      <a:pt x="372" y="288"/>
                      <a:pt x="372" y="186"/>
                    </a:cubicBezTo>
                    <a:cubicBezTo>
                      <a:pt x="372" y="84"/>
                      <a:pt x="289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19"/>
              <p:cNvSpPr/>
              <p:nvPr/>
            </p:nvSpPr>
            <p:spPr>
              <a:xfrm>
                <a:off x="7018025" y="2088150"/>
                <a:ext cx="539250" cy="36450"/>
              </a:xfrm>
              <a:custGeom>
                <a:rect b="b" l="l" r="r" t="t"/>
                <a:pathLst>
                  <a:path extrusionOk="0" h="1458" w="21570">
                    <a:moveTo>
                      <a:pt x="1" y="1"/>
                    </a:moveTo>
                    <a:lnTo>
                      <a:pt x="1" y="891"/>
                    </a:lnTo>
                    <a:cubicBezTo>
                      <a:pt x="1" y="1207"/>
                      <a:pt x="260" y="1457"/>
                      <a:pt x="576" y="1457"/>
                    </a:cubicBezTo>
                    <a:lnTo>
                      <a:pt x="21003" y="1457"/>
                    </a:lnTo>
                    <a:cubicBezTo>
                      <a:pt x="21319" y="1457"/>
                      <a:pt x="21569" y="1207"/>
                      <a:pt x="21569" y="891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19"/>
              <p:cNvSpPr/>
              <p:nvPr/>
            </p:nvSpPr>
            <p:spPr>
              <a:xfrm>
                <a:off x="7016650" y="2086775"/>
                <a:ext cx="542225" cy="39200"/>
              </a:xfrm>
              <a:custGeom>
                <a:rect b="b" l="l" r="r" t="t"/>
                <a:pathLst>
                  <a:path extrusionOk="0" h="1568" w="21689">
                    <a:moveTo>
                      <a:pt x="21568" y="111"/>
                    </a:moveTo>
                    <a:lnTo>
                      <a:pt x="21568" y="946"/>
                    </a:lnTo>
                    <a:cubicBezTo>
                      <a:pt x="21568" y="1225"/>
                      <a:pt x="21336" y="1457"/>
                      <a:pt x="21058" y="1457"/>
                    </a:cubicBezTo>
                    <a:lnTo>
                      <a:pt x="631" y="1457"/>
                    </a:lnTo>
                    <a:cubicBezTo>
                      <a:pt x="343" y="1457"/>
                      <a:pt x="121" y="1225"/>
                      <a:pt x="121" y="946"/>
                    </a:cubicBez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28"/>
                      <a:pt x="0" y="56"/>
                    </a:cubicBezTo>
                    <a:lnTo>
                      <a:pt x="0" y="946"/>
                    </a:lnTo>
                    <a:cubicBezTo>
                      <a:pt x="0" y="1290"/>
                      <a:pt x="278" y="1568"/>
                      <a:pt x="631" y="1568"/>
                    </a:cubicBezTo>
                    <a:lnTo>
                      <a:pt x="21058" y="1568"/>
                    </a:lnTo>
                    <a:cubicBezTo>
                      <a:pt x="21401" y="1568"/>
                      <a:pt x="21689" y="1290"/>
                      <a:pt x="21689" y="946"/>
                    </a:cubicBezTo>
                    <a:lnTo>
                      <a:pt x="21689" y="56"/>
                    </a:lnTo>
                    <a:cubicBezTo>
                      <a:pt x="21689" y="28"/>
                      <a:pt x="21661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19"/>
              <p:cNvSpPr/>
              <p:nvPr/>
            </p:nvSpPr>
            <p:spPr>
              <a:xfrm>
                <a:off x="7021750" y="2114600"/>
                <a:ext cx="531800" cy="2800"/>
              </a:xfrm>
              <a:custGeom>
                <a:rect b="b" l="l" r="r" t="t"/>
                <a:pathLst>
                  <a:path extrusionOk="0" h="112" w="21272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12"/>
                      <a:pt x="65" y="112"/>
                    </a:cubicBezTo>
                    <a:lnTo>
                      <a:pt x="21216" y="112"/>
                    </a:lnTo>
                    <a:cubicBezTo>
                      <a:pt x="21253" y="112"/>
                      <a:pt x="21272" y="93"/>
                      <a:pt x="21272" y="56"/>
                    </a:cubicBezTo>
                    <a:cubicBezTo>
                      <a:pt x="21272" y="28"/>
                      <a:pt x="21253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19"/>
              <p:cNvSpPr/>
              <p:nvPr/>
            </p:nvSpPr>
            <p:spPr>
              <a:xfrm>
                <a:off x="7236275" y="2090475"/>
                <a:ext cx="102975" cy="11400"/>
              </a:xfrm>
              <a:custGeom>
                <a:rect b="b" l="l" r="r" t="t"/>
                <a:pathLst>
                  <a:path extrusionOk="0" h="456" w="4119">
                    <a:moveTo>
                      <a:pt x="0" y="1"/>
                    </a:moveTo>
                    <a:lnTo>
                      <a:pt x="0" y="455"/>
                    </a:lnTo>
                    <a:lnTo>
                      <a:pt x="4119" y="455"/>
                    </a:lnTo>
                    <a:lnTo>
                      <a:pt x="41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" name="Google Shape;296;p19"/>
              <p:cNvSpPr/>
              <p:nvPr/>
            </p:nvSpPr>
            <p:spPr>
              <a:xfrm>
                <a:off x="7234875" y="2089075"/>
                <a:ext cx="105775" cy="14175"/>
              </a:xfrm>
              <a:custGeom>
                <a:rect b="b" l="l" r="r" t="t"/>
                <a:pathLst>
                  <a:path extrusionOk="0" h="567" w="4231">
                    <a:moveTo>
                      <a:pt x="4119" y="112"/>
                    </a:moveTo>
                    <a:lnTo>
                      <a:pt x="4119" y="455"/>
                    </a:lnTo>
                    <a:lnTo>
                      <a:pt x="112" y="455"/>
                    </a:lnTo>
                    <a:lnTo>
                      <a:pt x="112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511"/>
                    </a:lnTo>
                    <a:cubicBezTo>
                      <a:pt x="0" y="539"/>
                      <a:pt x="28" y="567"/>
                      <a:pt x="56" y="567"/>
                    </a:cubicBezTo>
                    <a:lnTo>
                      <a:pt x="4175" y="567"/>
                    </a:lnTo>
                    <a:cubicBezTo>
                      <a:pt x="4203" y="567"/>
                      <a:pt x="4231" y="539"/>
                      <a:pt x="4231" y="511"/>
                    </a:cubicBezTo>
                    <a:lnTo>
                      <a:pt x="4231" y="57"/>
                    </a:lnTo>
                    <a:cubicBezTo>
                      <a:pt x="4231" y="19"/>
                      <a:pt x="4203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" name="Google Shape;297;p19"/>
              <p:cNvSpPr/>
              <p:nvPr/>
            </p:nvSpPr>
            <p:spPr>
              <a:xfrm>
                <a:off x="7183625" y="1879425"/>
                <a:ext cx="185775" cy="159125"/>
              </a:xfrm>
              <a:custGeom>
                <a:rect b="b" l="l" r="r" t="t"/>
                <a:pathLst>
                  <a:path extrusionOk="0" h="6365" w="7431">
                    <a:moveTo>
                      <a:pt x="297" y="1"/>
                    </a:moveTo>
                    <a:cubicBezTo>
                      <a:pt x="130" y="1"/>
                      <a:pt x="0" y="140"/>
                      <a:pt x="0" y="298"/>
                    </a:cubicBezTo>
                    <a:lnTo>
                      <a:pt x="0" y="6068"/>
                    </a:lnTo>
                    <a:cubicBezTo>
                      <a:pt x="0" y="6235"/>
                      <a:pt x="130" y="6365"/>
                      <a:pt x="297" y="6365"/>
                    </a:cubicBezTo>
                    <a:lnTo>
                      <a:pt x="7134" y="6365"/>
                    </a:lnTo>
                    <a:cubicBezTo>
                      <a:pt x="7301" y="6365"/>
                      <a:pt x="7431" y="6235"/>
                      <a:pt x="7431" y="6068"/>
                    </a:cubicBezTo>
                    <a:lnTo>
                      <a:pt x="7431" y="298"/>
                    </a:lnTo>
                    <a:cubicBezTo>
                      <a:pt x="7431" y="140"/>
                      <a:pt x="7301" y="1"/>
                      <a:pt x="71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" name="Google Shape;298;p19"/>
              <p:cNvSpPr/>
              <p:nvPr/>
            </p:nvSpPr>
            <p:spPr>
              <a:xfrm>
                <a:off x="7195900" y="1866900"/>
                <a:ext cx="185800" cy="159125"/>
              </a:xfrm>
              <a:custGeom>
                <a:rect b="b" l="l" r="r" t="t"/>
                <a:pathLst>
                  <a:path extrusionOk="0" h="6365" w="7432">
                    <a:moveTo>
                      <a:pt x="353" y="1"/>
                    </a:moveTo>
                    <a:cubicBezTo>
                      <a:pt x="159" y="1"/>
                      <a:pt x="1" y="159"/>
                      <a:pt x="1" y="353"/>
                    </a:cubicBezTo>
                    <a:lnTo>
                      <a:pt x="1" y="6012"/>
                    </a:lnTo>
                    <a:cubicBezTo>
                      <a:pt x="1" y="6207"/>
                      <a:pt x="159" y="6365"/>
                      <a:pt x="353" y="6365"/>
                    </a:cubicBezTo>
                    <a:lnTo>
                      <a:pt x="7088" y="6365"/>
                    </a:lnTo>
                    <a:cubicBezTo>
                      <a:pt x="7274" y="6365"/>
                      <a:pt x="7432" y="6207"/>
                      <a:pt x="7432" y="6012"/>
                    </a:cubicBezTo>
                    <a:lnTo>
                      <a:pt x="7432" y="353"/>
                    </a:lnTo>
                    <a:cubicBezTo>
                      <a:pt x="7432" y="159"/>
                      <a:pt x="7274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" name="Google Shape;299;p19"/>
              <p:cNvSpPr/>
              <p:nvPr/>
            </p:nvSpPr>
            <p:spPr>
              <a:xfrm>
                <a:off x="7194525" y="1865525"/>
                <a:ext cx="188800" cy="161900"/>
              </a:xfrm>
              <a:custGeom>
                <a:rect b="b" l="l" r="r" t="t"/>
                <a:pathLst>
                  <a:path extrusionOk="0" h="6476" w="7552">
                    <a:moveTo>
                      <a:pt x="7143" y="112"/>
                    </a:moveTo>
                    <a:cubicBezTo>
                      <a:pt x="7301" y="112"/>
                      <a:pt x="7431" y="241"/>
                      <a:pt x="7431" y="408"/>
                    </a:cubicBezTo>
                    <a:lnTo>
                      <a:pt x="7431" y="6067"/>
                    </a:lnTo>
                    <a:cubicBezTo>
                      <a:pt x="7431" y="6225"/>
                      <a:pt x="7301" y="6355"/>
                      <a:pt x="7143" y="6355"/>
                    </a:cubicBezTo>
                    <a:lnTo>
                      <a:pt x="408" y="6355"/>
                    </a:lnTo>
                    <a:cubicBezTo>
                      <a:pt x="241" y="6355"/>
                      <a:pt x="112" y="6225"/>
                      <a:pt x="112" y="6067"/>
                    </a:cubicBezTo>
                    <a:lnTo>
                      <a:pt x="112" y="408"/>
                    </a:lnTo>
                    <a:cubicBezTo>
                      <a:pt x="112" y="241"/>
                      <a:pt x="241" y="112"/>
                      <a:pt x="408" y="112"/>
                    </a:cubicBezTo>
                    <a:close/>
                    <a:moveTo>
                      <a:pt x="408" y="0"/>
                    </a:moveTo>
                    <a:cubicBezTo>
                      <a:pt x="177" y="0"/>
                      <a:pt x="0" y="176"/>
                      <a:pt x="0" y="408"/>
                    </a:cubicBezTo>
                    <a:lnTo>
                      <a:pt x="0" y="6067"/>
                    </a:lnTo>
                    <a:cubicBezTo>
                      <a:pt x="0" y="6290"/>
                      <a:pt x="177" y="6475"/>
                      <a:pt x="408" y="6475"/>
                    </a:cubicBezTo>
                    <a:lnTo>
                      <a:pt x="7143" y="6475"/>
                    </a:lnTo>
                    <a:cubicBezTo>
                      <a:pt x="7366" y="6475"/>
                      <a:pt x="7552" y="6290"/>
                      <a:pt x="7542" y="6067"/>
                    </a:cubicBezTo>
                    <a:lnTo>
                      <a:pt x="7542" y="408"/>
                    </a:lnTo>
                    <a:cubicBezTo>
                      <a:pt x="7542" y="186"/>
                      <a:pt x="7366" y="0"/>
                      <a:pt x="7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19"/>
              <p:cNvSpPr/>
              <p:nvPr/>
            </p:nvSpPr>
            <p:spPr>
              <a:xfrm>
                <a:off x="7224425" y="1950625"/>
                <a:ext cx="128275" cy="17200"/>
              </a:xfrm>
              <a:custGeom>
                <a:rect b="b" l="l" r="r" t="t"/>
                <a:pathLst>
                  <a:path extrusionOk="0" h="688" w="5131">
                    <a:moveTo>
                      <a:pt x="326" y="1"/>
                    </a:moveTo>
                    <a:cubicBezTo>
                      <a:pt x="149" y="1"/>
                      <a:pt x="1" y="149"/>
                      <a:pt x="1" y="325"/>
                    </a:cubicBezTo>
                    <a:lnTo>
                      <a:pt x="1" y="363"/>
                    </a:lnTo>
                    <a:cubicBezTo>
                      <a:pt x="1" y="548"/>
                      <a:pt x="149" y="687"/>
                      <a:pt x="326" y="687"/>
                    </a:cubicBezTo>
                    <a:lnTo>
                      <a:pt x="4806" y="687"/>
                    </a:lnTo>
                    <a:cubicBezTo>
                      <a:pt x="4992" y="687"/>
                      <a:pt x="5131" y="548"/>
                      <a:pt x="5131" y="363"/>
                    </a:cubicBezTo>
                    <a:lnTo>
                      <a:pt x="5131" y="325"/>
                    </a:lnTo>
                    <a:cubicBezTo>
                      <a:pt x="5131" y="149"/>
                      <a:pt x="4992" y="1"/>
                      <a:pt x="48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19"/>
              <p:cNvSpPr/>
              <p:nvPr/>
            </p:nvSpPr>
            <p:spPr>
              <a:xfrm>
                <a:off x="7223050" y="1949250"/>
                <a:ext cx="131275" cy="19950"/>
              </a:xfrm>
              <a:custGeom>
                <a:rect b="b" l="l" r="r" t="t"/>
                <a:pathLst>
                  <a:path extrusionOk="0" h="798" w="5251">
                    <a:moveTo>
                      <a:pt x="4861" y="111"/>
                    </a:moveTo>
                    <a:cubicBezTo>
                      <a:pt x="5010" y="111"/>
                      <a:pt x="5130" y="232"/>
                      <a:pt x="5130" y="380"/>
                    </a:cubicBezTo>
                    <a:lnTo>
                      <a:pt x="5130" y="418"/>
                    </a:lnTo>
                    <a:cubicBezTo>
                      <a:pt x="5130" y="566"/>
                      <a:pt x="5010" y="687"/>
                      <a:pt x="4861" y="687"/>
                    </a:cubicBezTo>
                    <a:lnTo>
                      <a:pt x="381" y="687"/>
                    </a:lnTo>
                    <a:cubicBezTo>
                      <a:pt x="232" y="687"/>
                      <a:pt x="112" y="566"/>
                      <a:pt x="112" y="418"/>
                    </a:cubicBezTo>
                    <a:lnTo>
                      <a:pt x="112" y="380"/>
                    </a:lnTo>
                    <a:cubicBezTo>
                      <a:pt x="112" y="232"/>
                      <a:pt x="232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67" y="0"/>
                      <a:pt x="0" y="167"/>
                      <a:pt x="0" y="380"/>
                    </a:cubicBezTo>
                    <a:lnTo>
                      <a:pt x="0" y="418"/>
                    </a:lnTo>
                    <a:cubicBezTo>
                      <a:pt x="0" y="631"/>
                      <a:pt x="167" y="798"/>
                      <a:pt x="381" y="798"/>
                    </a:cubicBezTo>
                    <a:lnTo>
                      <a:pt x="4861" y="798"/>
                    </a:lnTo>
                    <a:cubicBezTo>
                      <a:pt x="5075" y="798"/>
                      <a:pt x="5251" y="631"/>
                      <a:pt x="5251" y="418"/>
                    </a:cubicBezTo>
                    <a:lnTo>
                      <a:pt x="5251" y="380"/>
                    </a:lnTo>
                    <a:cubicBezTo>
                      <a:pt x="5251" y="167"/>
                      <a:pt x="5075" y="0"/>
                      <a:pt x="4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19"/>
              <p:cNvSpPr/>
              <p:nvPr/>
            </p:nvSpPr>
            <p:spPr>
              <a:xfrm>
                <a:off x="7238350" y="1955275"/>
                <a:ext cx="99750" cy="7200"/>
              </a:xfrm>
              <a:custGeom>
                <a:rect b="b" l="l" r="r" t="t"/>
                <a:pathLst>
                  <a:path extrusionOk="0" h="288" w="3990">
                    <a:moveTo>
                      <a:pt x="3850" y="56"/>
                    </a:moveTo>
                    <a:cubicBezTo>
                      <a:pt x="3897" y="56"/>
                      <a:pt x="3934" y="93"/>
                      <a:pt x="3934" y="139"/>
                    </a:cubicBezTo>
                    <a:lnTo>
                      <a:pt x="3934" y="149"/>
                    </a:lnTo>
                    <a:cubicBezTo>
                      <a:pt x="3934" y="195"/>
                      <a:pt x="3897" y="232"/>
                      <a:pt x="3850" y="232"/>
                    </a:cubicBezTo>
                    <a:lnTo>
                      <a:pt x="140" y="232"/>
                    </a:lnTo>
                    <a:cubicBezTo>
                      <a:pt x="93" y="232"/>
                      <a:pt x="56" y="195"/>
                      <a:pt x="56" y="149"/>
                    </a:cubicBezTo>
                    <a:lnTo>
                      <a:pt x="56" y="139"/>
                    </a:lnTo>
                    <a:cubicBezTo>
                      <a:pt x="56" y="93"/>
                      <a:pt x="93" y="56"/>
                      <a:pt x="140" y="56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66" y="288"/>
                      <a:pt x="140" y="288"/>
                    </a:cubicBezTo>
                    <a:lnTo>
                      <a:pt x="3850" y="288"/>
                    </a:lnTo>
                    <a:cubicBezTo>
                      <a:pt x="3925" y="288"/>
                      <a:pt x="3990" y="232"/>
                      <a:pt x="3990" y="149"/>
                    </a:cubicBezTo>
                    <a:lnTo>
                      <a:pt x="3990" y="139"/>
                    </a:lnTo>
                    <a:cubicBezTo>
                      <a:pt x="3990" y="65"/>
                      <a:pt x="3925" y="0"/>
                      <a:pt x="38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19"/>
              <p:cNvSpPr/>
              <p:nvPr/>
            </p:nvSpPr>
            <p:spPr>
              <a:xfrm>
                <a:off x="7246700" y="1977525"/>
                <a:ext cx="83975" cy="10000"/>
              </a:xfrm>
              <a:custGeom>
                <a:rect b="b" l="l" r="r" t="t"/>
                <a:pathLst>
                  <a:path extrusionOk="0" h="400" w="3359">
                    <a:moveTo>
                      <a:pt x="195" y="1"/>
                    </a:moveTo>
                    <a:cubicBezTo>
                      <a:pt x="93" y="1"/>
                      <a:pt x="1" y="84"/>
                      <a:pt x="1" y="196"/>
                    </a:cubicBezTo>
                    <a:cubicBezTo>
                      <a:pt x="1" y="307"/>
                      <a:pt x="93" y="400"/>
                      <a:pt x="195" y="400"/>
                    </a:cubicBezTo>
                    <a:lnTo>
                      <a:pt x="3155" y="400"/>
                    </a:lnTo>
                    <a:cubicBezTo>
                      <a:pt x="3266" y="400"/>
                      <a:pt x="3359" y="307"/>
                      <a:pt x="3359" y="196"/>
                    </a:cubicBezTo>
                    <a:cubicBezTo>
                      <a:pt x="3359" y="84"/>
                      <a:pt x="3266" y="1"/>
                      <a:pt x="31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19"/>
              <p:cNvSpPr/>
              <p:nvPr/>
            </p:nvSpPr>
            <p:spPr>
              <a:xfrm>
                <a:off x="7245300" y="1976150"/>
                <a:ext cx="86775" cy="12775"/>
              </a:xfrm>
              <a:custGeom>
                <a:rect b="b" l="l" r="r" t="t"/>
                <a:pathLst>
                  <a:path extrusionOk="0" h="511" w="3471">
                    <a:moveTo>
                      <a:pt x="3211" y="112"/>
                    </a:moveTo>
                    <a:cubicBezTo>
                      <a:pt x="3285" y="112"/>
                      <a:pt x="3350" y="176"/>
                      <a:pt x="3350" y="251"/>
                    </a:cubicBezTo>
                    <a:cubicBezTo>
                      <a:pt x="3350" y="334"/>
                      <a:pt x="3285" y="390"/>
                      <a:pt x="3211" y="390"/>
                    </a:cubicBezTo>
                    <a:lnTo>
                      <a:pt x="251" y="390"/>
                    </a:lnTo>
                    <a:cubicBezTo>
                      <a:pt x="177" y="390"/>
                      <a:pt x="112" y="334"/>
                      <a:pt x="112" y="251"/>
                    </a:cubicBezTo>
                    <a:cubicBezTo>
                      <a:pt x="112" y="176"/>
                      <a:pt x="177" y="112"/>
                      <a:pt x="251" y="112"/>
                    </a:cubicBezTo>
                    <a:close/>
                    <a:moveTo>
                      <a:pt x="251" y="0"/>
                    </a:moveTo>
                    <a:cubicBezTo>
                      <a:pt x="112" y="0"/>
                      <a:pt x="1" y="112"/>
                      <a:pt x="1" y="251"/>
                    </a:cubicBezTo>
                    <a:cubicBezTo>
                      <a:pt x="1" y="399"/>
                      <a:pt x="112" y="510"/>
                      <a:pt x="251" y="510"/>
                    </a:cubicBezTo>
                    <a:lnTo>
                      <a:pt x="3211" y="510"/>
                    </a:lnTo>
                    <a:cubicBezTo>
                      <a:pt x="3350" y="510"/>
                      <a:pt x="3470" y="399"/>
                      <a:pt x="3470" y="251"/>
                    </a:cubicBezTo>
                    <a:cubicBezTo>
                      <a:pt x="3470" y="112"/>
                      <a:pt x="3350" y="0"/>
                      <a:pt x="3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19"/>
              <p:cNvSpPr/>
              <p:nvPr/>
            </p:nvSpPr>
            <p:spPr>
              <a:xfrm>
                <a:off x="7263625" y="1980075"/>
                <a:ext cx="4675" cy="4900"/>
              </a:xfrm>
              <a:custGeom>
                <a:rect b="b" l="l" r="r" t="t"/>
                <a:pathLst>
                  <a:path extrusionOk="0" h="196" w="187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19"/>
              <p:cNvSpPr/>
              <p:nvPr/>
            </p:nvSpPr>
            <p:spPr>
              <a:xfrm>
                <a:off x="7272900" y="1980075"/>
                <a:ext cx="4675" cy="4900"/>
              </a:xfrm>
              <a:custGeom>
                <a:rect b="b" l="l" r="r" t="t"/>
                <a:pathLst>
                  <a:path extrusionOk="0" h="196" w="187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" name="Google Shape;307;p19"/>
              <p:cNvSpPr/>
              <p:nvPr/>
            </p:nvSpPr>
            <p:spPr>
              <a:xfrm>
                <a:off x="7281500" y="19800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6" y="1"/>
                      <a:pt x="0" y="38"/>
                      <a:pt x="0" y="94"/>
                    </a:cubicBezTo>
                    <a:cubicBezTo>
                      <a:pt x="0" y="149"/>
                      <a:pt x="46" y="196"/>
                      <a:pt x="93" y="196"/>
                    </a:cubicBezTo>
                    <a:cubicBezTo>
                      <a:pt x="148" y="196"/>
                      <a:pt x="195" y="149"/>
                      <a:pt x="195" y="94"/>
                    </a:cubicBezTo>
                    <a:cubicBezTo>
                      <a:pt x="195" y="38"/>
                      <a:pt x="148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" name="Google Shape;308;p19"/>
              <p:cNvSpPr/>
              <p:nvPr/>
            </p:nvSpPr>
            <p:spPr>
              <a:xfrm>
                <a:off x="7290775" y="19800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7" y="1"/>
                      <a:pt x="0" y="38"/>
                      <a:pt x="0" y="94"/>
                    </a:cubicBezTo>
                    <a:cubicBezTo>
                      <a:pt x="0" y="149"/>
                      <a:pt x="47" y="196"/>
                      <a:pt x="93" y="196"/>
                    </a:cubicBezTo>
                    <a:cubicBezTo>
                      <a:pt x="149" y="196"/>
                      <a:pt x="195" y="149"/>
                      <a:pt x="195" y="94"/>
                    </a:cubicBezTo>
                    <a:cubicBezTo>
                      <a:pt x="195" y="38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" name="Google Shape;309;p19"/>
              <p:cNvSpPr/>
              <p:nvPr/>
            </p:nvSpPr>
            <p:spPr>
              <a:xfrm>
                <a:off x="7299800" y="19800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2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" name="Google Shape;310;p19"/>
              <p:cNvSpPr/>
              <p:nvPr/>
            </p:nvSpPr>
            <p:spPr>
              <a:xfrm>
                <a:off x="7309075" y="19800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" name="Google Shape;311;p19"/>
              <p:cNvSpPr/>
              <p:nvPr/>
            </p:nvSpPr>
            <p:spPr>
              <a:xfrm>
                <a:off x="7261775" y="1885700"/>
                <a:ext cx="53825" cy="53600"/>
              </a:xfrm>
              <a:custGeom>
                <a:rect b="b" l="l" r="r" t="t"/>
                <a:pathLst>
                  <a:path extrusionOk="0" h="2144" w="2153">
                    <a:moveTo>
                      <a:pt x="1077" y="0"/>
                    </a:moveTo>
                    <a:cubicBezTo>
                      <a:pt x="483" y="0"/>
                      <a:pt x="1" y="473"/>
                      <a:pt x="1" y="1067"/>
                    </a:cubicBezTo>
                    <a:cubicBezTo>
                      <a:pt x="1" y="1661"/>
                      <a:pt x="483" y="2143"/>
                      <a:pt x="1077" y="2143"/>
                    </a:cubicBezTo>
                    <a:cubicBezTo>
                      <a:pt x="1670" y="2143"/>
                      <a:pt x="2153" y="1661"/>
                      <a:pt x="2153" y="1067"/>
                    </a:cubicBezTo>
                    <a:cubicBezTo>
                      <a:pt x="2153" y="473"/>
                      <a:pt x="1670" y="0"/>
                      <a:pt x="10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" name="Google Shape;312;p19"/>
              <p:cNvSpPr/>
              <p:nvPr/>
            </p:nvSpPr>
            <p:spPr>
              <a:xfrm>
                <a:off x="7260375" y="1884075"/>
                <a:ext cx="56625" cy="56850"/>
              </a:xfrm>
              <a:custGeom>
                <a:rect b="b" l="l" r="r" t="t"/>
                <a:pathLst>
                  <a:path extrusionOk="0" h="2274" w="2265">
                    <a:moveTo>
                      <a:pt x="1133" y="121"/>
                    </a:moveTo>
                    <a:cubicBezTo>
                      <a:pt x="1689" y="121"/>
                      <a:pt x="2144" y="576"/>
                      <a:pt x="2144" y="1132"/>
                    </a:cubicBezTo>
                    <a:cubicBezTo>
                      <a:pt x="2144" y="1698"/>
                      <a:pt x="1689" y="2153"/>
                      <a:pt x="1133" y="2153"/>
                    </a:cubicBezTo>
                    <a:cubicBezTo>
                      <a:pt x="567" y="2153"/>
                      <a:pt x="112" y="1698"/>
                      <a:pt x="112" y="1132"/>
                    </a:cubicBezTo>
                    <a:cubicBezTo>
                      <a:pt x="112" y="576"/>
                      <a:pt x="567" y="121"/>
                      <a:pt x="1133" y="121"/>
                    </a:cubicBezTo>
                    <a:close/>
                    <a:moveTo>
                      <a:pt x="1133" y="0"/>
                    </a:moveTo>
                    <a:cubicBezTo>
                      <a:pt x="502" y="0"/>
                      <a:pt x="1" y="511"/>
                      <a:pt x="1" y="1132"/>
                    </a:cubicBezTo>
                    <a:cubicBezTo>
                      <a:pt x="1" y="1763"/>
                      <a:pt x="502" y="2273"/>
                      <a:pt x="1133" y="2273"/>
                    </a:cubicBezTo>
                    <a:cubicBezTo>
                      <a:pt x="1754" y="2273"/>
                      <a:pt x="2264" y="1763"/>
                      <a:pt x="2264" y="1132"/>
                    </a:cubicBezTo>
                    <a:cubicBezTo>
                      <a:pt x="2264" y="511"/>
                      <a:pt x="1754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19"/>
              <p:cNvSpPr/>
              <p:nvPr/>
            </p:nvSpPr>
            <p:spPr>
              <a:xfrm>
                <a:off x="7276625" y="1914000"/>
                <a:ext cx="23900" cy="12075"/>
              </a:xfrm>
              <a:custGeom>
                <a:rect b="b" l="l" r="r" t="t"/>
                <a:pathLst>
                  <a:path extrusionOk="0" h="483" w="956">
                    <a:moveTo>
                      <a:pt x="483" y="0"/>
                    </a:moveTo>
                    <a:cubicBezTo>
                      <a:pt x="214" y="0"/>
                      <a:pt x="0" y="213"/>
                      <a:pt x="0" y="482"/>
                    </a:cubicBezTo>
                    <a:lnTo>
                      <a:pt x="956" y="482"/>
                    </a:lnTo>
                    <a:cubicBezTo>
                      <a:pt x="956" y="213"/>
                      <a:pt x="742" y="0"/>
                      <a:pt x="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19"/>
              <p:cNvSpPr/>
              <p:nvPr/>
            </p:nvSpPr>
            <p:spPr>
              <a:xfrm>
                <a:off x="7275225" y="1912600"/>
                <a:ext cx="26925" cy="14875"/>
              </a:xfrm>
              <a:custGeom>
                <a:rect b="b" l="l" r="r" t="t"/>
                <a:pathLst>
                  <a:path extrusionOk="0" h="595" w="1077">
                    <a:moveTo>
                      <a:pt x="539" y="121"/>
                    </a:moveTo>
                    <a:cubicBezTo>
                      <a:pt x="743" y="121"/>
                      <a:pt x="919" y="279"/>
                      <a:pt x="947" y="483"/>
                    </a:cubicBezTo>
                    <a:lnTo>
                      <a:pt x="121" y="483"/>
                    </a:lnTo>
                    <a:cubicBezTo>
                      <a:pt x="149" y="279"/>
                      <a:pt x="325" y="121"/>
                      <a:pt x="539" y="121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1" y="242"/>
                      <a:pt x="1" y="538"/>
                    </a:cubicBezTo>
                    <a:cubicBezTo>
                      <a:pt x="1" y="594"/>
                      <a:pt x="1" y="594"/>
                      <a:pt x="233" y="594"/>
                    </a:cubicBezTo>
                    <a:lnTo>
                      <a:pt x="585" y="594"/>
                    </a:lnTo>
                    <a:cubicBezTo>
                      <a:pt x="1067" y="594"/>
                      <a:pt x="1067" y="594"/>
                      <a:pt x="1077" y="538"/>
                    </a:cubicBezTo>
                    <a:cubicBezTo>
                      <a:pt x="1077" y="242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19"/>
              <p:cNvSpPr/>
              <p:nvPr/>
            </p:nvSpPr>
            <p:spPr>
              <a:xfrm>
                <a:off x="7281950" y="1898925"/>
                <a:ext cx="13475" cy="13475"/>
              </a:xfrm>
              <a:custGeom>
                <a:rect b="b" l="l" r="r" t="t"/>
                <a:pathLst>
                  <a:path extrusionOk="0" h="539" w="539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cubicBezTo>
                      <a:pt x="1" y="418"/>
                      <a:pt x="121" y="538"/>
                      <a:pt x="270" y="538"/>
                    </a:cubicBezTo>
                    <a:cubicBezTo>
                      <a:pt x="418" y="538"/>
                      <a:pt x="539" y="418"/>
                      <a:pt x="539" y="269"/>
                    </a:cubicBezTo>
                    <a:cubicBezTo>
                      <a:pt x="539" y="121"/>
                      <a:pt x="418" y="0"/>
                      <a:pt x="2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19"/>
              <p:cNvSpPr/>
              <p:nvPr/>
            </p:nvSpPr>
            <p:spPr>
              <a:xfrm>
                <a:off x="7280550" y="1897525"/>
                <a:ext cx="16500" cy="16500"/>
              </a:xfrm>
              <a:custGeom>
                <a:rect b="b" l="l" r="r" t="t"/>
                <a:pathLst>
                  <a:path extrusionOk="0" h="660" w="660">
                    <a:moveTo>
                      <a:pt x="326" y="112"/>
                    </a:moveTo>
                    <a:cubicBezTo>
                      <a:pt x="446" y="112"/>
                      <a:pt x="539" y="204"/>
                      <a:pt x="539" y="325"/>
                    </a:cubicBezTo>
                    <a:cubicBezTo>
                      <a:pt x="539" y="446"/>
                      <a:pt x="446" y="538"/>
                      <a:pt x="326" y="538"/>
                    </a:cubicBezTo>
                    <a:cubicBezTo>
                      <a:pt x="205" y="538"/>
                      <a:pt x="112" y="446"/>
                      <a:pt x="112" y="325"/>
                    </a:cubicBezTo>
                    <a:cubicBezTo>
                      <a:pt x="112" y="204"/>
                      <a:pt x="205" y="112"/>
                      <a:pt x="326" y="112"/>
                    </a:cubicBezTo>
                    <a:close/>
                    <a:moveTo>
                      <a:pt x="326" y="0"/>
                    </a:moveTo>
                    <a:cubicBezTo>
                      <a:pt x="140" y="0"/>
                      <a:pt x="1" y="140"/>
                      <a:pt x="1" y="325"/>
                    </a:cubicBezTo>
                    <a:cubicBezTo>
                      <a:pt x="1" y="511"/>
                      <a:pt x="140" y="659"/>
                      <a:pt x="326" y="659"/>
                    </a:cubicBezTo>
                    <a:cubicBezTo>
                      <a:pt x="511" y="659"/>
                      <a:pt x="660" y="511"/>
                      <a:pt x="660" y="325"/>
                    </a:cubicBezTo>
                    <a:cubicBezTo>
                      <a:pt x="660" y="140"/>
                      <a:pt x="511" y="0"/>
                      <a:pt x="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" name="Google Shape;317;p19"/>
              <p:cNvSpPr/>
              <p:nvPr/>
            </p:nvSpPr>
            <p:spPr>
              <a:xfrm>
                <a:off x="7268725" y="1995400"/>
                <a:ext cx="39700" cy="12300"/>
              </a:xfrm>
              <a:custGeom>
                <a:rect b="b" l="l" r="r" t="t"/>
                <a:pathLst>
                  <a:path extrusionOk="0" h="492" w="1588">
                    <a:moveTo>
                      <a:pt x="251" y="0"/>
                    </a:moveTo>
                    <a:cubicBezTo>
                      <a:pt x="112" y="0"/>
                      <a:pt x="1" y="111"/>
                      <a:pt x="1" y="251"/>
                    </a:cubicBezTo>
                    <a:cubicBezTo>
                      <a:pt x="1" y="390"/>
                      <a:pt x="112" y="492"/>
                      <a:pt x="251" y="492"/>
                    </a:cubicBezTo>
                    <a:lnTo>
                      <a:pt x="1346" y="492"/>
                    </a:lnTo>
                    <a:cubicBezTo>
                      <a:pt x="1476" y="492"/>
                      <a:pt x="1587" y="390"/>
                      <a:pt x="1587" y="251"/>
                    </a:cubicBezTo>
                    <a:cubicBezTo>
                      <a:pt x="1587" y="111"/>
                      <a:pt x="1476" y="0"/>
                      <a:pt x="1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" name="Google Shape;318;p19"/>
              <p:cNvSpPr/>
              <p:nvPr/>
            </p:nvSpPr>
            <p:spPr>
              <a:xfrm>
                <a:off x="7267350" y="1994000"/>
                <a:ext cx="42450" cy="15325"/>
              </a:xfrm>
              <a:custGeom>
                <a:rect b="b" l="l" r="r" t="t"/>
                <a:pathLst>
                  <a:path extrusionOk="0" h="613" w="1698">
                    <a:moveTo>
                      <a:pt x="1401" y="121"/>
                    </a:moveTo>
                    <a:cubicBezTo>
                      <a:pt x="1503" y="121"/>
                      <a:pt x="1586" y="20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12" y="409"/>
                      <a:pt x="112" y="307"/>
                    </a:cubicBezTo>
                    <a:cubicBezTo>
                      <a:pt x="112" y="205"/>
                      <a:pt x="195" y="121"/>
                      <a:pt x="306" y="121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40"/>
                      <a:pt x="0" y="307"/>
                    </a:cubicBezTo>
                    <a:cubicBezTo>
                      <a:pt x="0" y="474"/>
                      <a:pt x="130" y="613"/>
                      <a:pt x="306" y="613"/>
                    </a:cubicBezTo>
                    <a:lnTo>
                      <a:pt x="1401" y="613"/>
                    </a:lnTo>
                    <a:cubicBezTo>
                      <a:pt x="1568" y="613"/>
                      <a:pt x="1698" y="474"/>
                      <a:pt x="1698" y="307"/>
                    </a:cubicBezTo>
                    <a:cubicBezTo>
                      <a:pt x="1698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" name="Google Shape;319;p19"/>
              <p:cNvSpPr/>
              <p:nvPr/>
            </p:nvSpPr>
            <p:spPr>
              <a:xfrm>
                <a:off x="7284275" y="2327500"/>
                <a:ext cx="305000" cy="222425"/>
              </a:xfrm>
              <a:custGeom>
                <a:rect b="b" l="l" r="r" t="t"/>
                <a:pathLst>
                  <a:path extrusionOk="0" h="8897" w="12200">
                    <a:moveTo>
                      <a:pt x="232" y="0"/>
                    </a:moveTo>
                    <a:cubicBezTo>
                      <a:pt x="102" y="0"/>
                      <a:pt x="0" y="102"/>
                      <a:pt x="0" y="223"/>
                    </a:cubicBezTo>
                    <a:lnTo>
                      <a:pt x="0" y="8674"/>
                    </a:lnTo>
                    <a:cubicBezTo>
                      <a:pt x="0" y="8795"/>
                      <a:pt x="102" y="8897"/>
                      <a:pt x="232" y="8897"/>
                    </a:cubicBezTo>
                    <a:lnTo>
                      <a:pt x="11977" y="8897"/>
                    </a:lnTo>
                    <a:cubicBezTo>
                      <a:pt x="12097" y="8897"/>
                      <a:pt x="12199" y="8795"/>
                      <a:pt x="12199" y="8674"/>
                    </a:cubicBezTo>
                    <a:lnTo>
                      <a:pt x="12199" y="223"/>
                    </a:lnTo>
                    <a:cubicBezTo>
                      <a:pt x="12199" y="102"/>
                      <a:pt x="12097" y="0"/>
                      <a:pt x="1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" name="Google Shape;320;p19"/>
              <p:cNvSpPr/>
              <p:nvPr/>
            </p:nvSpPr>
            <p:spPr>
              <a:xfrm>
                <a:off x="7301425" y="2310575"/>
                <a:ext cx="305000" cy="37575"/>
              </a:xfrm>
              <a:custGeom>
                <a:rect b="b" l="l" r="r" t="t"/>
                <a:pathLst>
                  <a:path extrusionOk="0" h="1503" w="1220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lnTo>
                      <a:pt x="1" y="1503"/>
                    </a:lnTo>
                    <a:lnTo>
                      <a:pt x="12200" y="1503"/>
                    </a:lnTo>
                    <a:lnTo>
                      <a:pt x="12200" y="353"/>
                    </a:lnTo>
                    <a:cubicBezTo>
                      <a:pt x="12200" y="158"/>
                      <a:pt x="12042" y="0"/>
                      <a:pt x="118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" name="Google Shape;321;p19"/>
              <p:cNvSpPr/>
              <p:nvPr/>
            </p:nvSpPr>
            <p:spPr>
              <a:xfrm>
                <a:off x="7299800" y="2309175"/>
                <a:ext cx="308025" cy="40375"/>
              </a:xfrm>
              <a:custGeom>
                <a:rect b="b" l="l" r="r" t="t"/>
                <a:pathLst>
                  <a:path extrusionOk="0" h="1615" w="12321">
                    <a:moveTo>
                      <a:pt x="11912" y="112"/>
                    </a:moveTo>
                    <a:cubicBezTo>
                      <a:pt x="12070" y="112"/>
                      <a:pt x="12209" y="251"/>
                      <a:pt x="12209" y="409"/>
                    </a:cubicBezTo>
                    <a:lnTo>
                      <a:pt x="12209" y="1494"/>
                    </a:lnTo>
                    <a:lnTo>
                      <a:pt x="122" y="1494"/>
                    </a:lnTo>
                    <a:lnTo>
                      <a:pt x="122" y="325"/>
                    </a:lnTo>
                    <a:cubicBezTo>
                      <a:pt x="122" y="214"/>
                      <a:pt x="214" y="112"/>
                      <a:pt x="335" y="112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9"/>
                      <a:pt x="1" y="325"/>
                    </a:cubicBezTo>
                    <a:lnTo>
                      <a:pt x="1" y="1615"/>
                    </a:lnTo>
                    <a:lnTo>
                      <a:pt x="12320" y="1615"/>
                    </a:lnTo>
                    <a:lnTo>
                      <a:pt x="12320" y="409"/>
                    </a:lnTo>
                    <a:cubicBezTo>
                      <a:pt x="12320" y="186"/>
                      <a:pt x="12135" y="0"/>
                      <a:pt x="11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" name="Google Shape;322;p19"/>
              <p:cNvSpPr/>
              <p:nvPr/>
            </p:nvSpPr>
            <p:spPr>
              <a:xfrm>
                <a:off x="7553750" y="2321700"/>
                <a:ext cx="14650" cy="14400"/>
              </a:xfrm>
              <a:custGeom>
                <a:rect b="b" l="l" r="r" t="t"/>
                <a:pathLst>
                  <a:path extrusionOk="0" h="576" w="586">
                    <a:moveTo>
                      <a:pt x="298" y="112"/>
                    </a:moveTo>
                    <a:cubicBezTo>
                      <a:pt x="391" y="112"/>
                      <a:pt x="465" y="195"/>
                      <a:pt x="465" y="288"/>
                    </a:cubicBezTo>
                    <a:cubicBezTo>
                      <a:pt x="465" y="381"/>
                      <a:pt x="391" y="464"/>
                      <a:pt x="298" y="464"/>
                    </a:cubicBezTo>
                    <a:cubicBezTo>
                      <a:pt x="196" y="464"/>
                      <a:pt x="122" y="381"/>
                      <a:pt x="122" y="288"/>
                    </a:cubicBezTo>
                    <a:cubicBezTo>
                      <a:pt x="122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" name="Google Shape;323;p19"/>
              <p:cNvSpPr/>
              <p:nvPr/>
            </p:nvSpPr>
            <p:spPr>
              <a:xfrm>
                <a:off x="7576250" y="2321700"/>
                <a:ext cx="14650" cy="14400"/>
              </a:xfrm>
              <a:custGeom>
                <a:rect b="b" l="l" r="r" t="t"/>
                <a:pathLst>
                  <a:path extrusionOk="0" h="576" w="586">
                    <a:moveTo>
                      <a:pt x="298" y="112"/>
                    </a:moveTo>
                    <a:cubicBezTo>
                      <a:pt x="390" y="112"/>
                      <a:pt x="465" y="195"/>
                      <a:pt x="465" y="288"/>
                    </a:cubicBezTo>
                    <a:cubicBezTo>
                      <a:pt x="465" y="381"/>
                      <a:pt x="390" y="464"/>
                      <a:pt x="298" y="464"/>
                    </a:cubicBezTo>
                    <a:cubicBezTo>
                      <a:pt x="196" y="464"/>
                      <a:pt x="121" y="381"/>
                      <a:pt x="121" y="288"/>
                    </a:cubicBezTo>
                    <a:cubicBezTo>
                      <a:pt x="121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" name="Google Shape;324;p19"/>
              <p:cNvSpPr/>
              <p:nvPr/>
            </p:nvSpPr>
            <p:spPr>
              <a:xfrm>
                <a:off x="7531500" y="2321700"/>
                <a:ext cx="14400" cy="14400"/>
              </a:xfrm>
              <a:custGeom>
                <a:rect b="b" l="l" r="r" t="t"/>
                <a:pathLst>
                  <a:path extrusionOk="0" h="576" w="576">
                    <a:moveTo>
                      <a:pt x="288" y="112"/>
                    </a:moveTo>
                    <a:cubicBezTo>
                      <a:pt x="381" y="112"/>
                      <a:pt x="464" y="195"/>
                      <a:pt x="464" y="288"/>
                    </a:cubicBezTo>
                    <a:cubicBezTo>
                      <a:pt x="464" y="381"/>
                      <a:pt x="381" y="464"/>
                      <a:pt x="288" y="464"/>
                    </a:cubicBezTo>
                    <a:cubicBezTo>
                      <a:pt x="195" y="464"/>
                      <a:pt x="121" y="381"/>
                      <a:pt x="121" y="288"/>
                    </a:cubicBezTo>
                    <a:cubicBezTo>
                      <a:pt x="121" y="195"/>
                      <a:pt x="195" y="112"/>
                      <a:pt x="288" y="112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0" y="130"/>
                      <a:pt x="0" y="288"/>
                    </a:cubicBezTo>
                    <a:cubicBezTo>
                      <a:pt x="0" y="446"/>
                      <a:pt x="130" y="576"/>
                      <a:pt x="288" y="576"/>
                    </a:cubicBezTo>
                    <a:cubicBezTo>
                      <a:pt x="446" y="576"/>
                      <a:pt x="575" y="446"/>
                      <a:pt x="575" y="288"/>
                    </a:cubicBezTo>
                    <a:cubicBezTo>
                      <a:pt x="575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" name="Google Shape;325;p19"/>
              <p:cNvSpPr/>
              <p:nvPr/>
            </p:nvSpPr>
            <p:spPr>
              <a:xfrm>
                <a:off x="7301200" y="2348125"/>
                <a:ext cx="305000" cy="183475"/>
              </a:xfrm>
              <a:custGeom>
                <a:rect b="b" l="l" r="r" t="t"/>
                <a:pathLst>
                  <a:path extrusionOk="0" h="7339" w="12200">
                    <a:moveTo>
                      <a:pt x="38" y="1"/>
                    </a:moveTo>
                    <a:cubicBezTo>
                      <a:pt x="19" y="1"/>
                      <a:pt x="1" y="19"/>
                      <a:pt x="1" y="38"/>
                    </a:cubicBezTo>
                    <a:lnTo>
                      <a:pt x="1" y="7302"/>
                    </a:lnTo>
                    <a:cubicBezTo>
                      <a:pt x="1" y="7320"/>
                      <a:pt x="19" y="7339"/>
                      <a:pt x="38" y="7339"/>
                    </a:cubicBezTo>
                    <a:lnTo>
                      <a:pt x="12162" y="7339"/>
                    </a:lnTo>
                    <a:cubicBezTo>
                      <a:pt x="12181" y="7339"/>
                      <a:pt x="12199" y="7320"/>
                      <a:pt x="12199" y="7302"/>
                    </a:cubicBezTo>
                    <a:lnTo>
                      <a:pt x="12199" y="38"/>
                    </a:lnTo>
                    <a:cubicBezTo>
                      <a:pt x="12199" y="19"/>
                      <a:pt x="12181" y="1"/>
                      <a:pt x="12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19"/>
              <p:cNvSpPr/>
              <p:nvPr/>
            </p:nvSpPr>
            <p:spPr>
              <a:xfrm>
                <a:off x="7299800" y="2346750"/>
                <a:ext cx="308025" cy="186250"/>
              </a:xfrm>
              <a:custGeom>
                <a:rect b="b" l="l" r="r" t="t"/>
                <a:pathLst>
                  <a:path extrusionOk="0" h="7450" w="12321">
                    <a:moveTo>
                      <a:pt x="12200" y="112"/>
                    </a:moveTo>
                    <a:lnTo>
                      <a:pt x="12200" y="7338"/>
                    </a:lnTo>
                    <a:lnTo>
                      <a:pt x="112" y="7338"/>
                    </a:lnTo>
                    <a:lnTo>
                      <a:pt x="112" y="112"/>
                    </a:lnTo>
                    <a:close/>
                    <a:moveTo>
                      <a:pt x="94" y="0"/>
                    </a:moveTo>
                    <a:cubicBezTo>
                      <a:pt x="47" y="0"/>
                      <a:pt x="1" y="37"/>
                      <a:pt x="1" y="93"/>
                    </a:cubicBezTo>
                    <a:lnTo>
                      <a:pt x="1" y="7357"/>
                    </a:lnTo>
                    <a:cubicBezTo>
                      <a:pt x="1" y="7412"/>
                      <a:pt x="47" y="7449"/>
                      <a:pt x="94" y="7449"/>
                    </a:cubicBezTo>
                    <a:lnTo>
                      <a:pt x="12218" y="7449"/>
                    </a:lnTo>
                    <a:cubicBezTo>
                      <a:pt x="12274" y="7449"/>
                      <a:pt x="12320" y="7412"/>
                      <a:pt x="12320" y="7357"/>
                    </a:cubicBezTo>
                    <a:lnTo>
                      <a:pt x="12320" y="93"/>
                    </a:lnTo>
                    <a:cubicBezTo>
                      <a:pt x="12320" y="37"/>
                      <a:pt x="12274" y="0"/>
                      <a:pt x="12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" name="Google Shape;327;p19"/>
              <p:cNvSpPr/>
              <p:nvPr/>
            </p:nvSpPr>
            <p:spPr>
              <a:xfrm>
                <a:off x="7510150" y="2385250"/>
                <a:ext cx="67525" cy="103925"/>
              </a:xfrm>
              <a:custGeom>
                <a:rect b="b" l="l" r="r" t="t"/>
                <a:pathLst>
                  <a:path extrusionOk="0" h="4157" w="2701">
                    <a:moveTo>
                      <a:pt x="19" y="0"/>
                    </a:moveTo>
                    <a:cubicBezTo>
                      <a:pt x="10" y="0"/>
                      <a:pt x="1" y="9"/>
                      <a:pt x="1" y="19"/>
                    </a:cubicBezTo>
                    <a:lnTo>
                      <a:pt x="1" y="4138"/>
                    </a:lnTo>
                    <a:cubicBezTo>
                      <a:pt x="1" y="4147"/>
                      <a:pt x="10" y="4156"/>
                      <a:pt x="19" y="4156"/>
                    </a:cubicBezTo>
                    <a:lnTo>
                      <a:pt x="2682" y="4156"/>
                    </a:lnTo>
                    <a:cubicBezTo>
                      <a:pt x="2691" y="4156"/>
                      <a:pt x="2700" y="4147"/>
                      <a:pt x="2700" y="4138"/>
                    </a:cubicBezTo>
                    <a:lnTo>
                      <a:pt x="2700" y="19"/>
                    </a:lnTo>
                    <a:cubicBezTo>
                      <a:pt x="2700" y="0"/>
                      <a:pt x="2691" y="0"/>
                      <a:pt x="26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" name="Google Shape;328;p19"/>
              <p:cNvSpPr/>
              <p:nvPr/>
            </p:nvSpPr>
            <p:spPr>
              <a:xfrm>
                <a:off x="7508775" y="2383625"/>
                <a:ext cx="70300" cy="107175"/>
              </a:xfrm>
              <a:custGeom>
                <a:rect b="b" l="l" r="r" t="t"/>
                <a:pathLst>
                  <a:path extrusionOk="0" h="4287" w="2812">
                    <a:moveTo>
                      <a:pt x="2700" y="121"/>
                    </a:moveTo>
                    <a:lnTo>
                      <a:pt x="2700" y="4165"/>
                    </a:lnTo>
                    <a:lnTo>
                      <a:pt x="112" y="4165"/>
                    </a:lnTo>
                    <a:lnTo>
                      <a:pt x="112" y="121"/>
                    </a:lnTo>
                    <a:close/>
                    <a:moveTo>
                      <a:pt x="74" y="0"/>
                    </a:moveTo>
                    <a:cubicBezTo>
                      <a:pt x="37" y="0"/>
                      <a:pt x="0" y="37"/>
                      <a:pt x="0" y="84"/>
                    </a:cubicBezTo>
                    <a:lnTo>
                      <a:pt x="0" y="4203"/>
                    </a:lnTo>
                    <a:cubicBezTo>
                      <a:pt x="0" y="4249"/>
                      <a:pt x="37" y="4286"/>
                      <a:pt x="74" y="4286"/>
                    </a:cubicBezTo>
                    <a:lnTo>
                      <a:pt x="2737" y="4286"/>
                    </a:lnTo>
                    <a:cubicBezTo>
                      <a:pt x="2774" y="4286"/>
                      <a:pt x="2811" y="4249"/>
                      <a:pt x="2811" y="4203"/>
                    </a:cubicBezTo>
                    <a:lnTo>
                      <a:pt x="2811" y="84"/>
                    </a:lnTo>
                    <a:cubicBezTo>
                      <a:pt x="2811" y="37"/>
                      <a:pt x="2774" y="0"/>
                      <a:pt x="27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" name="Google Shape;329;p19"/>
              <p:cNvSpPr/>
              <p:nvPr/>
            </p:nvSpPr>
            <p:spPr>
              <a:xfrm>
                <a:off x="7511775" y="2387100"/>
                <a:ext cx="65200" cy="100900"/>
              </a:xfrm>
              <a:custGeom>
                <a:rect b="b" l="l" r="r" t="t"/>
                <a:pathLst>
                  <a:path extrusionOk="0" h="4036" w="2608">
                    <a:moveTo>
                      <a:pt x="1" y="0"/>
                    </a:moveTo>
                    <a:lnTo>
                      <a:pt x="2608" y="4036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" name="Google Shape;330;p19"/>
              <p:cNvSpPr/>
              <p:nvPr/>
            </p:nvSpPr>
            <p:spPr>
              <a:xfrm>
                <a:off x="7510150" y="2385700"/>
                <a:ext cx="68450" cy="103700"/>
              </a:xfrm>
              <a:custGeom>
                <a:rect b="b" l="l" r="r" t="t"/>
                <a:pathLst>
                  <a:path extrusionOk="0" h="4148" w="2738">
                    <a:moveTo>
                      <a:pt x="70" y="0"/>
                    </a:moveTo>
                    <a:cubicBezTo>
                      <a:pt x="59" y="0"/>
                      <a:pt x="48" y="3"/>
                      <a:pt x="38" y="10"/>
                    </a:cubicBezTo>
                    <a:cubicBezTo>
                      <a:pt x="10" y="29"/>
                      <a:pt x="1" y="66"/>
                      <a:pt x="19" y="93"/>
                    </a:cubicBezTo>
                    <a:lnTo>
                      <a:pt x="2626" y="4120"/>
                    </a:lnTo>
                    <a:cubicBezTo>
                      <a:pt x="2635" y="4138"/>
                      <a:pt x="2654" y="4147"/>
                      <a:pt x="2673" y="4147"/>
                    </a:cubicBezTo>
                    <a:cubicBezTo>
                      <a:pt x="2682" y="4147"/>
                      <a:pt x="2691" y="4147"/>
                      <a:pt x="2700" y="4138"/>
                    </a:cubicBezTo>
                    <a:cubicBezTo>
                      <a:pt x="2728" y="4120"/>
                      <a:pt x="2738" y="4082"/>
                      <a:pt x="2719" y="4055"/>
                    </a:cubicBezTo>
                    <a:lnTo>
                      <a:pt x="121" y="29"/>
                    </a:lnTo>
                    <a:cubicBezTo>
                      <a:pt x="109" y="11"/>
                      <a:pt x="90" y="0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" name="Google Shape;331;p19"/>
              <p:cNvSpPr/>
              <p:nvPr/>
            </p:nvSpPr>
            <p:spPr>
              <a:xfrm>
                <a:off x="7510625" y="2386875"/>
                <a:ext cx="64950" cy="102300"/>
              </a:xfrm>
              <a:custGeom>
                <a:rect b="b" l="l" r="r" t="t"/>
                <a:pathLst>
                  <a:path extrusionOk="0" h="4092" w="2598">
                    <a:moveTo>
                      <a:pt x="2598" y="0"/>
                    </a:moveTo>
                    <a:lnTo>
                      <a:pt x="0" y="409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" name="Google Shape;332;p19"/>
              <p:cNvSpPr/>
              <p:nvPr/>
            </p:nvSpPr>
            <p:spPr>
              <a:xfrm>
                <a:off x="7509000" y="2385325"/>
                <a:ext cx="68200" cy="105475"/>
              </a:xfrm>
              <a:custGeom>
                <a:rect b="b" l="l" r="r" t="t"/>
                <a:pathLst>
                  <a:path extrusionOk="0" h="4219" w="2728">
                    <a:moveTo>
                      <a:pt x="2667" y="1"/>
                    </a:moveTo>
                    <a:cubicBezTo>
                      <a:pt x="2648" y="1"/>
                      <a:pt x="2628" y="7"/>
                      <a:pt x="2617" y="25"/>
                    </a:cubicBezTo>
                    <a:lnTo>
                      <a:pt x="19" y="4125"/>
                    </a:lnTo>
                    <a:cubicBezTo>
                      <a:pt x="0" y="4153"/>
                      <a:pt x="10" y="4190"/>
                      <a:pt x="38" y="4209"/>
                    </a:cubicBezTo>
                    <a:cubicBezTo>
                      <a:pt x="47" y="4209"/>
                      <a:pt x="56" y="4218"/>
                      <a:pt x="65" y="4218"/>
                    </a:cubicBezTo>
                    <a:cubicBezTo>
                      <a:pt x="84" y="4218"/>
                      <a:pt x="103" y="4209"/>
                      <a:pt x="121" y="4190"/>
                    </a:cubicBezTo>
                    <a:lnTo>
                      <a:pt x="2719" y="90"/>
                    </a:lnTo>
                    <a:cubicBezTo>
                      <a:pt x="2728" y="62"/>
                      <a:pt x="2728" y="25"/>
                      <a:pt x="2700" y="6"/>
                    </a:cubicBezTo>
                    <a:cubicBezTo>
                      <a:pt x="2690" y="3"/>
                      <a:pt x="2678" y="1"/>
                      <a:pt x="26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" name="Google Shape;333;p19"/>
              <p:cNvSpPr/>
              <p:nvPr/>
            </p:nvSpPr>
            <p:spPr>
              <a:xfrm>
                <a:off x="7340175" y="2391050"/>
                <a:ext cx="143350" cy="3025"/>
              </a:xfrm>
              <a:custGeom>
                <a:rect b="b" l="l" r="r" t="t"/>
                <a:pathLst>
                  <a:path extrusionOk="0" h="121" w="5734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5677" y="121"/>
                    </a:lnTo>
                    <a:cubicBezTo>
                      <a:pt x="5705" y="121"/>
                      <a:pt x="5733" y="93"/>
                      <a:pt x="5733" y="65"/>
                    </a:cubicBezTo>
                    <a:cubicBezTo>
                      <a:pt x="5733" y="28"/>
                      <a:pt x="5705" y="0"/>
                      <a:pt x="56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" name="Google Shape;334;p19"/>
              <p:cNvSpPr/>
              <p:nvPr/>
            </p:nvSpPr>
            <p:spPr>
              <a:xfrm>
                <a:off x="7340175" y="2412375"/>
                <a:ext cx="52200" cy="3050"/>
              </a:xfrm>
              <a:custGeom>
                <a:rect b="b" l="l" r="r" t="t"/>
                <a:pathLst>
                  <a:path extrusionOk="0" h="122" w="2088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032" y="121"/>
                    </a:lnTo>
                    <a:cubicBezTo>
                      <a:pt x="2069" y="121"/>
                      <a:pt x="2087" y="93"/>
                      <a:pt x="2087" y="56"/>
                    </a:cubicBezTo>
                    <a:cubicBezTo>
                      <a:pt x="2087" y="28"/>
                      <a:pt x="2069" y="1"/>
                      <a:pt x="20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" name="Google Shape;335;p19"/>
              <p:cNvSpPr/>
              <p:nvPr/>
            </p:nvSpPr>
            <p:spPr>
              <a:xfrm>
                <a:off x="7409750" y="2412375"/>
                <a:ext cx="62875" cy="3050"/>
              </a:xfrm>
              <a:custGeom>
                <a:rect b="b" l="l" r="r" t="t"/>
                <a:pathLst>
                  <a:path extrusionOk="0" h="122" w="2515">
                    <a:moveTo>
                      <a:pt x="65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2458" y="121"/>
                    </a:lnTo>
                    <a:cubicBezTo>
                      <a:pt x="2486" y="121"/>
                      <a:pt x="2514" y="93"/>
                      <a:pt x="2514" y="56"/>
                    </a:cubicBezTo>
                    <a:cubicBezTo>
                      <a:pt x="2514" y="28"/>
                      <a:pt x="2486" y="1"/>
                      <a:pt x="24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" name="Google Shape;336;p19"/>
              <p:cNvSpPr/>
              <p:nvPr/>
            </p:nvSpPr>
            <p:spPr>
              <a:xfrm>
                <a:off x="7340175" y="2477075"/>
                <a:ext cx="93025" cy="2825"/>
              </a:xfrm>
              <a:custGeom>
                <a:rect b="b" l="l" r="r" t="t"/>
                <a:pathLst>
                  <a:path extrusionOk="0" h="113" w="3721">
                    <a:moveTo>
                      <a:pt x="56" y="1"/>
                    </a:moveTo>
                    <a:cubicBezTo>
                      <a:pt x="28" y="1"/>
                      <a:pt x="0" y="29"/>
                      <a:pt x="0" y="56"/>
                    </a:cubicBezTo>
                    <a:cubicBezTo>
                      <a:pt x="0" y="93"/>
                      <a:pt x="28" y="112"/>
                      <a:pt x="56" y="112"/>
                    </a:cubicBezTo>
                    <a:lnTo>
                      <a:pt x="3655" y="112"/>
                    </a:lnTo>
                    <a:cubicBezTo>
                      <a:pt x="3692" y="112"/>
                      <a:pt x="3720" y="93"/>
                      <a:pt x="3720" y="56"/>
                    </a:cubicBezTo>
                    <a:cubicBezTo>
                      <a:pt x="3720" y="29"/>
                      <a:pt x="3692" y="1"/>
                      <a:pt x="36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" name="Google Shape;337;p19"/>
              <p:cNvSpPr/>
              <p:nvPr/>
            </p:nvSpPr>
            <p:spPr>
              <a:xfrm>
                <a:off x="7340175" y="2434875"/>
                <a:ext cx="144500" cy="2800"/>
              </a:xfrm>
              <a:custGeom>
                <a:rect b="b" l="l" r="r" t="t"/>
                <a:pathLst>
                  <a:path extrusionOk="0" h="112" w="578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5724" y="112"/>
                    </a:lnTo>
                    <a:cubicBezTo>
                      <a:pt x="5761" y="112"/>
                      <a:pt x="5779" y="84"/>
                      <a:pt x="5779" y="56"/>
                    </a:cubicBezTo>
                    <a:cubicBezTo>
                      <a:pt x="5779" y="19"/>
                      <a:pt x="5761" y="0"/>
                      <a:pt x="5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" name="Google Shape;338;p19"/>
              <p:cNvSpPr/>
              <p:nvPr/>
            </p:nvSpPr>
            <p:spPr>
              <a:xfrm>
                <a:off x="7340175" y="2456200"/>
                <a:ext cx="47800" cy="2825"/>
              </a:xfrm>
              <a:custGeom>
                <a:rect b="b" l="l" r="r" t="t"/>
                <a:pathLst>
                  <a:path extrusionOk="0" h="113" w="1912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1855" y="112"/>
                    </a:lnTo>
                    <a:cubicBezTo>
                      <a:pt x="1883" y="112"/>
                      <a:pt x="1911" y="84"/>
                      <a:pt x="1911" y="56"/>
                    </a:cubicBezTo>
                    <a:cubicBezTo>
                      <a:pt x="1911" y="19"/>
                      <a:pt x="1883" y="1"/>
                      <a:pt x="18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" name="Google Shape;339;p19"/>
              <p:cNvSpPr/>
              <p:nvPr/>
            </p:nvSpPr>
            <p:spPr>
              <a:xfrm>
                <a:off x="7398850" y="2456200"/>
                <a:ext cx="84675" cy="2825"/>
              </a:xfrm>
              <a:custGeom>
                <a:rect b="b" l="l" r="r" t="t"/>
                <a:pathLst>
                  <a:path extrusionOk="0" h="113" w="3387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3330" y="112"/>
                    </a:lnTo>
                    <a:cubicBezTo>
                      <a:pt x="3358" y="112"/>
                      <a:pt x="3386" y="84"/>
                      <a:pt x="3386" y="56"/>
                    </a:cubicBezTo>
                    <a:cubicBezTo>
                      <a:pt x="3386" y="19"/>
                      <a:pt x="3358" y="1"/>
                      <a:pt x="33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" name="Google Shape;340;p19"/>
              <p:cNvSpPr/>
              <p:nvPr/>
            </p:nvSpPr>
            <p:spPr>
              <a:xfrm>
                <a:off x="7414375" y="2425125"/>
                <a:ext cx="500" cy="8850"/>
              </a:xfrm>
              <a:custGeom>
                <a:rect b="b" l="l" r="r" t="t"/>
                <a:pathLst>
                  <a:path extrusionOk="0" h="354" w="20">
                    <a:moveTo>
                      <a:pt x="19" y="353"/>
                    </a:moveTo>
                    <a:cubicBezTo>
                      <a:pt x="19" y="233"/>
                      <a:pt x="19" y="121"/>
                      <a:pt x="1" y="1"/>
                    </a:cubicBezTo>
                    <a:lnTo>
                      <a:pt x="1" y="1"/>
                    </a:lnTo>
                    <a:lnTo>
                      <a:pt x="1" y="1"/>
                    </a:lnTo>
                    <a:cubicBezTo>
                      <a:pt x="19" y="121"/>
                      <a:pt x="19" y="233"/>
                      <a:pt x="19" y="35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" name="Google Shape;341;p19"/>
              <p:cNvSpPr/>
              <p:nvPr/>
            </p:nvSpPr>
            <p:spPr>
              <a:xfrm>
                <a:off x="7106150" y="2233800"/>
                <a:ext cx="232650" cy="165625"/>
              </a:xfrm>
              <a:custGeom>
                <a:rect b="b" l="l" r="r" t="t"/>
                <a:pathLst>
                  <a:path extrusionOk="0" h="6625" w="9306">
                    <a:moveTo>
                      <a:pt x="16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6457"/>
                    </a:lnTo>
                    <a:cubicBezTo>
                      <a:pt x="1" y="6550"/>
                      <a:pt x="75" y="6624"/>
                      <a:pt x="168" y="6624"/>
                    </a:cubicBezTo>
                    <a:lnTo>
                      <a:pt x="9129" y="6624"/>
                    </a:lnTo>
                    <a:cubicBezTo>
                      <a:pt x="9222" y="6624"/>
                      <a:pt x="9305" y="6550"/>
                      <a:pt x="9305" y="6457"/>
                    </a:cubicBezTo>
                    <a:lnTo>
                      <a:pt x="9305" y="168"/>
                    </a:lnTo>
                    <a:cubicBezTo>
                      <a:pt x="9305" y="75"/>
                      <a:pt x="9222" y="1"/>
                      <a:pt x="9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" name="Google Shape;342;p19"/>
              <p:cNvSpPr/>
              <p:nvPr/>
            </p:nvSpPr>
            <p:spPr>
              <a:xfrm>
                <a:off x="7104525" y="2232175"/>
                <a:ext cx="235675" cy="168850"/>
              </a:xfrm>
              <a:custGeom>
                <a:rect b="b" l="l" r="r" t="t"/>
                <a:pathLst>
                  <a:path extrusionOk="0" h="6754" w="9427">
                    <a:moveTo>
                      <a:pt x="9194" y="121"/>
                    </a:moveTo>
                    <a:cubicBezTo>
                      <a:pt x="9259" y="121"/>
                      <a:pt x="9305" y="177"/>
                      <a:pt x="9305" y="233"/>
                    </a:cubicBezTo>
                    <a:lnTo>
                      <a:pt x="9305" y="6522"/>
                    </a:lnTo>
                    <a:cubicBezTo>
                      <a:pt x="9305" y="6587"/>
                      <a:pt x="9259" y="6633"/>
                      <a:pt x="9194" y="6633"/>
                    </a:cubicBezTo>
                    <a:lnTo>
                      <a:pt x="233" y="6633"/>
                    </a:lnTo>
                    <a:cubicBezTo>
                      <a:pt x="168" y="6633"/>
                      <a:pt x="122" y="6587"/>
                      <a:pt x="122" y="6522"/>
                    </a:cubicBezTo>
                    <a:lnTo>
                      <a:pt x="122" y="233"/>
                    </a:lnTo>
                    <a:cubicBezTo>
                      <a:pt x="122" y="177"/>
                      <a:pt x="177" y="121"/>
                      <a:pt x="233" y="121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12"/>
                      <a:pt x="1" y="233"/>
                    </a:cubicBezTo>
                    <a:lnTo>
                      <a:pt x="1" y="6522"/>
                    </a:lnTo>
                    <a:cubicBezTo>
                      <a:pt x="1" y="6652"/>
                      <a:pt x="103" y="6754"/>
                      <a:pt x="233" y="6754"/>
                    </a:cubicBezTo>
                    <a:lnTo>
                      <a:pt x="9194" y="6754"/>
                    </a:lnTo>
                    <a:cubicBezTo>
                      <a:pt x="9324" y="6754"/>
                      <a:pt x="9426" y="6652"/>
                      <a:pt x="9426" y="6522"/>
                    </a:cubicBezTo>
                    <a:lnTo>
                      <a:pt x="9426" y="233"/>
                    </a:lnTo>
                    <a:cubicBezTo>
                      <a:pt x="9426" y="112"/>
                      <a:pt x="9324" y="1"/>
                      <a:pt x="9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" name="Google Shape;343;p19"/>
              <p:cNvSpPr/>
              <p:nvPr/>
            </p:nvSpPr>
            <p:spPr>
              <a:xfrm>
                <a:off x="7119150" y="2221275"/>
                <a:ext cx="232625" cy="27850"/>
              </a:xfrm>
              <a:custGeom>
                <a:rect b="b" l="l" r="r" t="t"/>
                <a:pathLst>
                  <a:path extrusionOk="0" h="1114" w="9305">
                    <a:moveTo>
                      <a:pt x="204" y="1"/>
                    </a:moveTo>
                    <a:cubicBezTo>
                      <a:pt x="93" y="1"/>
                      <a:pt x="0" y="93"/>
                      <a:pt x="0" y="205"/>
                    </a:cubicBezTo>
                    <a:lnTo>
                      <a:pt x="0" y="1114"/>
                    </a:lnTo>
                    <a:lnTo>
                      <a:pt x="9305" y="1114"/>
                    </a:lnTo>
                    <a:lnTo>
                      <a:pt x="9305" y="260"/>
                    </a:lnTo>
                    <a:cubicBezTo>
                      <a:pt x="9305" y="112"/>
                      <a:pt x="9184" y="1"/>
                      <a:pt x="90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" name="Google Shape;344;p19"/>
              <p:cNvSpPr/>
              <p:nvPr/>
            </p:nvSpPr>
            <p:spPr>
              <a:xfrm>
                <a:off x="7117750" y="2219650"/>
                <a:ext cx="235425" cy="30875"/>
              </a:xfrm>
              <a:custGeom>
                <a:rect b="b" l="l" r="r" t="t"/>
                <a:pathLst>
                  <a:path extrusionOk="0" h="1235" w="9417">
                    <a:moveTo>
                      <a:pt x="9092" y="121"/>
                    </a:moveTo>
                    <a:cubicBezTo>
                      <a:pt x="9203" y="121"/>
                      <a:pt x="9296" y="214"/>
                      <a:pt x="9296" y="325"/>
                    </a:cubicBezTo>
                    <a:lnTo>
                      <a:pt x="9296" y="1123"/>
                    </a:lnTo>
                    <a:lnTo>
                      <a:pt x="112" y="1123"/>
                    </a:lnTo>
                    <a:lnTo>
                      <a:pt x="112" y="270"/>
                    </a:lnTo>
                    <a:cubicBezTo>
                      <a:pt x="112" y="186"/>
                      <a:pt x="177" y="121"/>
                      <a:pt x="260" y="121"/>
                    </a:cubicBezTo>
                    <a:close/>
                    <a:moveTo>
                      <a:pt x="260" y="1"/>
                    </a:moveTo>
                    <a:cubicBezTo>
                      <a:pt x="112" y="1"/>
                      <a:pt x="1" y="121"/>
                      <a:pt x="1" y="270"/>
                    </a:cubicBezTo>
                    <a:lnTo>
                      <a:pt x="1" y="1234"/>
                    </a:lnTo>
                    <a:lnTo>
                      <a:pt x="9417" y="1234"/>
                    </a:lnTo>
                    <a:lnTo>
                      <a:pt x="9417" y="325"/>
                    </a:lnTo>
                    <a:cubicBezTo>
                      <a:pt x="9417" y="149"/>
                      <a:pt x="9268" y="1"/>
                      <a:pt x="9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" name="Google Shape;345;p19"/>
              <p:cNvSpPr/>
              <p:nvPr/>
            </p:nvSpPr>
            <p:spPr>
              <a:xfrm>
                <a:off x="7143950" y="2229150"/>
                <a:ext cx="11400" cy="11400"/>
              </a:xfrm>
              <a:custGeom>
                <a:rect b="b" l="l" r="r" t="t"/>
                <a:pathLst>
                  <a:path extrusionOk="0" h="456" w="456">
                    <a:moveTo>
                      <a:pt x="233" y="112"/>
                    </a:moveTo>
                    <a:cubicBezTo>
                      <a:pt x="289" y="112"/>
                      <a:pt x="344" y="168"/>
                      <a:pt x="344" y="224"/>
                    </a:cubicBezTo>
                    <a:cubicBezTo>
                      <a:pt x="344" y="289"/>
                      <a:pt x="289" y="344"/>
                      <a:pt x="233" y="344"/>
                    </a:cubicBezTo>
                    <a:cubicBezTo>
                      <a:pt x="168" y="344"/>
                      <a:pt x="112" y="289"/>
                      <a:pt x="112" y="224"/>
                    </a:cubicBezTo>
                    <a:cubicBezTo>
                      <a:pt x="11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53" y="456"/>
                      <a:pt x="456" y="354"/>
                      <a:pt x="456" y="233"/>
                    </a:cubicBezTo>
                    <a:cubicBezTo>
                      <a:pt x="456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" name="Google Shape;346;p19"/>
              <p:cNvSpPr/>
              <p:nvPr/>
            </p:nvSpPr>
            <p:spPr>
              <a:xfrm>
                <a:off x="7160650" y="2229150"/>
                <a:ext cx="11625" cy="11400"/>
              </a:xfrm>
              <a:custGeom>
                <a:rect b="b" l="l" r="r" t="t"/>
                <a:pathLst>
                  <a:path extrusionOk="0" h="456" w="465">
                    <a:moveTo>
                      <a:pt x="233" y="112"/>
                    </a:moveTo>
                    <a:cubicBezTo>
                      <a:pt x="298" y="112"/>
                      <a:pt x="344" y="168"/>
                      <a:pt x="344" y="224"/>
                    </a:cubicBezTo>
                    <a:cubicBezTo>
                      <a:pt x="344" y="289"/>
                      <a:pt x="298" y="344"/>
                      <a:pt x="233" y="344"/>
                    </a:cubicBezTo>
                    <a:cubicBezTo>
                      <a:pt x="168" y="344"/>
                      <a:pt x="122" y="289"/>
                      <a:pt x="122" y="224"/>
                    </a:cubicBezTo>
                    <a:cubicBezTo>
                      <a:pt x="12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63" y="456"/>
                      <a:pt x="465" y="354"/>
                      <a:pt x="465" y="233"/>
                    </a:cubicBezTo>
                    <a:cubicBezTo>
                      <a:pt x="465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19"/>
              <p:cNvSpPr/>
              <p:nvPr/>
            </p:nvSpPr>
            <p:spPr>
              <a:xfrm>
                <a:off x="7127275" y="2229150"/>
                <a:ext cx="11600" cy="11400"/>
              </a:xfrm>
              <a:custGeom>
                <a:rect b="b" l="l" r="r" t="t"/>
                <a:pathLst>
                  <a:path extrusionOk="0" h="456" w="464">
                    <a:moveTo>
                      <a:pt x="232" y="112"/>
                    </a:moveTo>
                    <a:cubicBezTo>
                      <a:pt x="297" y="112"/>
                      <a:pt x="343" y="168"/>
                      <a:pt x="343" y="224"/>
                    </a:cubicBezTo>
                    <a:cubicBezTo>
                      <a:pt x="343" y="289"/>
                      <a:pt x="297" y="344"/>
                      <a:pt x="232" y="344"/>
                    </a:cubicBezTo>
                    <a:cubicBezTo>
                      <a:pt x="167" y="344"/>
                      <a:pt x="121" y="289"/>
                      <a:pt x="121" y="224"/>
                    </a:cubicBezTo>
                    <a:cubicBezTo>
                      <a:pt x="121" y="168"/>
                      <a:pt x="167" y="112"/>
                      <a:pt x="232" y="112"/>
                    </a:cubicBezTo>
                    <a:close/>
                    <a:moveTo>
                      <a:pt x="232" y="1"/>
                    </a:moveTo>
                    <a:cubicBezTo>
                      <a:pt x="102" y="1"/>
                      <a:pt x="0" y="103"/>
                      <a:pt x="0" y="233"/>
                    </a:cubicBezTo>
                    <a:cubicBezTo>
                      <a:pt x="0" y="354"/>
                      <a:pt x="102" y="456"/>
                      <a:pt x="232" y="456"/>
                    </a:cubicBezTo>
                    <a:cubicBezTo>
                      <a:pt x="362" y="456"/>
                      <a:pt x="464" y="354"/>
                      <a:pt x="464" y="233"/>
                    </a:cubicBezTo>
                    <a:cubicBezTo>
                      <a:pt x="464" y="103"/>
                      <a:pt x="362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19"/>
              <p:cNvSpPr/>
              <p:nvPr/>
            </p:nvSpPr>
            <p:spPr>
              <a:xfrm>
                <a:off x="7118925" y="2249100"/>
                <a:ext cx="232625" cy="136625"/>
              </a:xfrm>
              <a:custGeom>
                <a:rect b="b" l="l" r="r" t="t"/>
                <a:pathLst>
                  <a:path extrusionOk="0" h="5465" w="9305">
                    <a:moveTo>
                      <a:pt x="37" y="1"/>
                    </a:moveTo>
                    <a:cubicBezTo>
                      <a:pt x="19" y="1"/>
                      <a:pt x="0" y="19"/>
                      <a:pt x="0" y="29"/>
                    </a:cubicBezTo>
                    <a:lnTo>
                      <a:pt x="0" y="5437"/>
                    </a:lnTo>
                    <a:cubicBezTo>
                      <a:pt x="0" y="5455"/>
                      <a:pt x="19" y="5465"/>
                      <a:pt x="37" y="5465"/>
                    </a:cubicBezTo>
                    <a:lnTo>
                      <a:pt x="9277" y="5465"/>
                    </a:lnTo>
                    <a:cubicBezTo>
                      <a:pt x="9295" y="5465"/>
                      <a:pt x="9305" y="5455"/>
                      <a:pt x="9305" y="5437"/>
                    </a:cubicBezTo>
                    <a:lnTo>
                      <a:pt x="9305" y="29"/>
                    </a:lnTo>
                    <a:cubicBezTo>
                      <a:pt x="9305" y="19"/>
                      <a:pt x="9295" y="1"/>
                      <a:pt x="9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19"/>
              <p:cNvSpPr/>
              <p:nvPr/>
            </p:nvSpPr>
            <p:spPr>
              <a:xfrm>
                <a:off x="7117525" y="2247725"/>
                <a:ext cx="235650" cy="139625"/>
              </a:xfrm>
              <a:custGeom>
                <a:rect b="b" l="l" r="r" t="t"/>
                <a:pathLst>
                  <a:path extrusionOk="0" h="5585" w="9426">
                    <a:moveTo>
                      <a:pt x="9305" y="111"/>
                    </a:moveTo>
                    <a:lnTo>
                      <a:pt x="9305" y="5464"/>
                    </a:lnTo>
                    <a:lnTo>
                      <a:pt x="121" y="5464"/>
                    </a:lnTo>
                    <a:lnTo>
                      <a:pt x="121" y="111"/>
                    </a:lnTo>
                    <a:close/>
                    <a:moveTo>
                      <a:pt x="93" y="0"/>
                    </a:moveTo>
                    <a:cubicBezTo>
                      <a:pt x="38" y="0"/>
                      <a:pt x="0" y="37"/>
                      <a:pt x="0" y="84"/>
                    </a:cubicBezTo>
                    <a:lnTo>
                      <a:pt x="0" y="5492"/>
                    </a:lnTo>
                    <a:cubicBezTo>
                      <a:pt x="0" y="5538"/>
                      <a:pt x="38" y="5585"/>
                      <a:pt x="93" y="5585"/>
                    </a:cubicBezTo>
                    <a:lnTo>
                      <a:pt x="9333" y="5585"/>
                    </a:lnTo>
                    <a:cubicBezTo>
                      <a:pt x="9379" y="5585"/>
                      <a:pt x="9426" y="5538"/>
                      <a:pt x="9426" y="5492"/>
                    </a:cubicBezTo>
                    <a:lnTo>
                      <a:pt x="9426" y="84"/>
                    </a:lnTo>
                    <a:cubicBezTo>
                      <a:pt x="9426" y="37"/>
                      <a:pt x="9379" y="0"/>
                      <a:pt x="9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" name="Google Shape;350;p19"/>
              <p:cNvSpPr/>
              <p:nvPr/>
            </p:nvSpPr>
            <p:spPr>
              <a:xfrm>
                <a:off x="7224200" y="2280875"/>
                <a:ext cx="98600" cy="2825"/>
              </a:xfrm>
              <a:custGeom>
                <a:rect b="b" l="l" r="r" t="t"/>
                <a:pathLst>
                  <a:path extrusionOk="0" h="113" w="3944">
                    <a:moveTo>
                      <a:pt x="56" y="1"/>
                    </a:moveTo>
                    <a:cubicBezTo>
                      <a:pt x="19" y="1"/>
                      <a:pt x="1" y="19"/>
                      <a:pt x="1" y="56"/>
                    </a:cubicBezTo>
                    <a:cubicBezTo>
                      <a:pt x="1" y="84"/>
                      <a:pt x="19" y="112"/>
                      <a:pt x="56" y="112"/>
                    </a:cubicBezTo>
                    <a:lnTo>
                      <a:pt x="3888" y="112"/>
                    </a:lnTo>
                    <a:cubicBezTo>
                      <a:pt x="3915" y="112"/>
                      <a:pt x="3943" y="84"/>
                      <a:pt x="3943" y="56"/>
                    </a:cubicBezTo>
                    <a:cubicBezTo>
                      <a:pt x="3943" y="19"/>
                      <a:pt x="3915" y="1"/>
                      <a:pt x="38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Google Shape;351;p19"/>
              <p:cNvSpPr/>
              <p:nvPr/>
            </p:nvSpPr>
            <p:spPr>
              <a:xfrm>
                <a:off x="7224200" y="2296650"/>
                <a:ext cx="36450" cy="3050"/>
              </a:xfrm>
              <a:custGeom>
                <a:rect b="b" l="l" r="r" t="t"/>
                <a:pathLst>
                  <a:path extrusionOk="0" h="122" w="1458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401" y="121"/>
                    </a:lnTo>
                    <a:cubicBezTo>
                      <a:pt x="1429" y="121"/>
                      <a:pt x="1457" y="93"/>
                      <a:pt x="1457" y="56"/>
                    </a:cubicBezTo>
                    <a:cubicBezTo>
                      <a:pt x="1457" y="28"/>
                      <a:pt x="1429" y="0"/>
                      <a:pt x="1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19"/>
              <p:cNvSpPr/>
              <p:nvPr/>
            </p:nvSpPr>
            <p:spPr>
              <a:xfrm>
                <a:off x="7271525" y="2296650"/>
                <a:ext cx="43850" cy="3050"/>
              </a:xfrm>
              <a:custGeom>
                <a:rect b="b" l="l" r="r" t="t"/>
                <a:pathLst>
                  <a:path extrusionOk="0" h="122" w="1754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1698" y="121"/>
                    </a:lnTo>
                    <a:cubicBezTo>
                      <a:pt x="1726" y="121"/>
                      <a:pt x="1753" y="93"/>
                      <a:pt x="1753" y="56"/>
                    </a:cubicBezTo>
                    <a:cubicBezTo>
                      <a:pt x="1753" y="28"/>
                      <a:pt x="1726" y="0"/>
                      <a:pt x="16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19"/>
              <p:cNvSpPr/>
              <p:nvPr/>
            </p:nvSpPr>
            <p:spPr>
              <a:xfrm>
                <a:off x="7224200" y="2344900"/>
                <a:ext cx="64275" cy="2800"/>
              </a:xfrm>
              <a:custGeom>
                <a:rect b="b" l="l" r="r" t="t"/>
                <a:pathLst>
                  <a:path extrusionOk="0" h="112" w="2571">
                    <a:moveTo>
                      <a:pt x="56" y="0"/>
                    </a:moveTo>
                    <a:cubicBezTo>
                      <a:pt x="19" y="0"/>
                      <a:pt x="1" y="19"/>
                      <a:pt x="1" y="56"/>
                    </a:cubicBezTo>
                    <a:cubicBezTo>
                      <a:pt x="1" y="84"/>
                      <a:pt x="19" y="111"/>
                      <a:pt x="56" y="111"/>
                    </a:cubicBezTo>
                    <a:lnTo>
                      <a:pt x="2515" y="111"/>
                    </a:lnTo>
                    <a:cubicBezTo>
                      <a:pt x="2543" y="111"/>
                      <a:pt x="2570" y="84"/>
                      <a:pt x="2570" y="56"/>
                    </a:cubicBezTo>
                    <a:cubicBezTo>
                      <a:pt x="2570" y="19"/>
                      <a:pt x="2543" y="0"/>
                      <a:pt x="25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19"/>
              <p:cNvSpPr/>
              <p:nvPr/>
            </p:nvSpPr>
            <p:spPr>
              <a:xfrm>
                <a:off x="7224200" y="2313350"/>
                <a:ext cx="99525" cy="2800"/>
              </a:xfrm>
              <a:custGeom>
                <a:rect b="b" l="l" r="r" t="t"/>
                <a:pathLst>
                  <a:path extrusionOk="0" h="112" w="3981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12"/>
                      <a:pt x="56" y="112"/>
                    </a:cubicBezTo>
                    <a:lnTo>
                      <a:pt x="3925" y="112"/>
                    </a:lnTo>
                    <a:cubicBezTo>
                      <a:pt x="3953" y="112"/>
                      <a:pt x="3980" y="93"/>
                      <a:pt x="3980" y="56"/>
                    </a:cubicBezTo>
                    <a:cubicBezTo>
                      <a:pt x="3980" y="28"/>
                      <a:pt x="3953" y="0"/>
                      <a:pt x="39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19"/>
              <p:cNvSpPr/>
              <p:nvPr/>
            </p:nvSpPr>
            <p:spPr>
              <a:xfrm>
                <a:off x="7224200" y="2329125"/>
                <a:ext cx="33425" cy="3025"/>
              </a:xfrm>
              <a:custGeom>
                <a:rect b="b" l="l" r="r" t="t"/>
                <a:pathLst>
                  <a:path extrusionOk="0" h="121" w="1337">
                    <a:moveTo>
                      <a:pt x="56" y="0"/>
                    </a:moveTo>
                    <a:cubicBezTo>
                      <a:pt x="19" y="0"/>
                      <a:pt x="1" y="28"/>
                      <a:pt x="1" y="65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281" y="121"/>
                    </a:lnTo>
                    <a:cubicBezTo>
                      <a:pt x="1309" y="121"/>
                      <a:pt x="1337" y="93"/>
                      <a:pt x="1337" y="65"/>
                    </a:cubicBezTo>
                    <a:cubicBezTo>
                      <a:pt x="1337" y="28"/>
                      <a:pt x="1309" y="0"/>
                      <a:pt x="12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19"/>
              <p:cNvSpPr/>
              <p:nvPr/>
            </p:nvSpPr>
            <p:spPr>
              <a:xfrm>
                <a:off x="7264100" y="2329125"/>
                <a:ext cx="58700" cy="3025"/>
              </a:xfrm>
              <a:custGeom>
                <a:rect b="b" l="l" r="r" t="t"/>
                <a:pathLst>
                  <a:path extrusionOk="0" h="121" w="2348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292" y="121"/>
                    </a:lnTo>
                    <a:cubicBezTo>
                      <a:pt x="2319" y="121"/>
                      <a:pt x="2347" y="93"/>
                      <a:pt x="2347" y="65"/>
                    </a:cubicBezTo>
                    <a:cubicBezTo>
                      <a:pt x="2347" y="28"/>
                      <a:pt x="2319" y="0"/>
                      <a:pt x="22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19"/>
              <p:cNvSpPr/>
              <p:nvPr/>
            </p:nvSpPr>
            <p:spPr>
              <a:xfrm>
                <a:off x="7136550" y="2273925"/>
                <a:ext cx="70525" cy="70525"/>
              </a:xfrm>
              <a:custGeom>
                <a:rect b="b" l="l" r="r" t="t"/>
                <a:pathLst>
                  <a:path extrusionOk="0" h="2821" w="2821">
                    <a:moveTo>
                      <a:pt x="1410" y="0"/>
                    </a:moveTo>
                    <a:cubicBezTo>
                      <a:pt x="631" y="0"/>
                      <a:pt x="0" y="631"/>
                      <a:pt x="0" y="1410"/>
                    </a:cubicBezTo>
                    <a:cubicBezTo>
                      <a:pt x="0" y="2190"/>
                      <a:pt x="631" y="2820"/>
                      <a:pt x="1410" y="2820"/>
                    </a:cubicBezTo>
                    <a:cubicBezTo>
                      <a:pt x="2189" y="2820"/>
                      <a:pt x="2820" y="2190"/>
                      <a:pt x="2820" y="1410"/>
                    </a:cubicBezTo>
                    <a:lnTo>
                      <a:pt x="1410" y="1410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19"/>
              <p:cNvSpPr/>
              <p:nvPr/>
            </p:nvSpPr>
            <p:spPr>
              <a:xfrm>
                <a:off x="7135150" y="2272525"/>
                <a:ext cx="73300" cy="73550"/>
              </a:xfrm>
              <a:custGeom>
                <a:rect b="b" l="l" r="r" t="t"/>
                <a:pathLst>
                  <a:path extrusionOk="0" h="2942" w="2932">
                    <a:moveTo>
                      <a:pt x="1411" y="121"/>
                    </a:moveTo>
                    <a:lnTo>
                      <a:pt x="1411" y="1466"/>
                    </a:lnTo>
                    <a:cubicBezTo>
                      <a:pt x="1411" y="1504"/>
                      <a:pt x="1438" y="1531"/>
                      <a:pt x="1466" y="1531"/>
                    </a:cubicBezTo>
                    <a:lnTo>
                      <a:pt x="2821" y="1531"/>
                    </a:lnTo>
                    <a:cubicBezTo>
                      <a:pt x="2783" y="2246"/>
                      <a:pt x="2190" y="2821"/>
                      <a:pt x="1466" y="2821"/>
                    </a:cubicBezTo>
                    <a:cubicBezTo>
                      <a:pt x="724" y="2821"/>
                      <a:pt x="112" y="2218"/>
                      <a:pt x="112" y="1466"/>
                    </a:cubicBezTo>
                    <a:cubicBezTo>
                      <a:pt x="112" y="743"/>
                      <a:pt x="687" y="149"/>
                      <a:pt x="1411" y="121"/>
                    </a:cubicBezTo>
                    <a:close/>
                    <a:moveTo>
                      <a:pt x="1466" y="1"/>
                    </a:moveTo>
                    <a:cubicBezTo>
                      <a:pt x="659" y="1"/>
                      <a:pt x="0" y="659"/>
                      <a:pt x="0" y="1476"/>
                    </a:cubicBezTo>
                    <a:cubicBezTo>
                      <a:pt x="0" y="2283"/>
                      <a:pt x="659" y="2941"/>
                      <a:pt x="1466" y="2941"/>
                    </a:cubicBezTo>
                    <a:cubicBezTo>
                      <a:pt x="2273" y="2941"/>
                      <a:pt x="2932" y="2283"/>
                      <a:pt x="2932" y="1476"/>
                    </a:cubicBezTo>
                    <a:cubicBezTo>
                      <a:pt x="2932" y="1439"/>
                      <a:pt x="2913" y="1411"/>
                      <a:pt x="2876" y="1411"/>
                    </a:cubicBezTo>
                    <a:lnTo>
                      <a:pt x="1522" y="1411"/>
                    </a:lnTo>
                    <a:lnTo>
                      <a:pt x="1522" y="56"/>
                    </a:lnTo>
                    <a:cubicBezTo>
                      <a:pt x="1522" y="29"/>
                      <a:pt x="1503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19"/>
              <p:cNvSpPr/>
              <p:nvPr/>
            </p:nvSpPr>
            <p:spPr>
              <a:xfrm>
                <a:off x="7133525" y="2274375"/>
                <a:ext cx="70525" cy="70550"/>
              </a:xfrm>
              <a:custGeom>
                <a:rect b="b" l="l" r="r" t="t"/>
                <a:pathLst>
                  <a:path extrusionOk="0" h="2822" w="2821">
                    <a:moveTo>
                      <a:pt x="1411" y="1"/>
                    </a:moveTo>
                    <a:cubicBezTo>
                      <a:pt x="631" y="1"/>
                      <a:pt x="1" y="632"/>
                      <a:pt x="1" y="1411"/>
                    </a:cubicBezTo>
                    <a:cubicBezTo>
                      <a:pt x="1" y="2190"/>
                      <a:pt x="631" y="2821"/>
                      <a:pt x="1411" y="2821"/>
                    </a:cubicBezTo>
                    <a:cubicBezTo>
                      <a:pt x="2190" y="2821"/>
                      <a:pt x="2821" y="2190"/>
                      <a:pt x="2821" y="1411"/>
                    </a:cubicBez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19"/>
              <p:cNvSpPr/>
              <p:nvPr/>
            </p:nvSpPr>
            <p:spPr>
              <a:xfrm>
                <a:off x="7132125" y="2273000"/>
                <a:ext cx="73325" cy="73525"/>
              </a:xfrm>
              <a:custGeom>
                <a:rect b="b" l="l" r="r" t="t"/>
                <a:pathLst>
                  <a:path extrusionOk="0" h="2941" w="2933">
                    <a:moveTo>
                      <a:pt x="1411" y="121"/>
                    </a:moveTo>
                    <a:lnTo>
                      <a:pt x="1411" y="1531"/>
                    </a:lnTo>
                    <a:lnTo>
                      <a:pt x="2812" y="1531"/>
                    </a:lnTo>
                    <a:cubicBezTo>
                      <a:pt x="2784" y="2245"/>
                      <a:pt x="2190" y="2820"/>
                      <a:pt x="1467" y="2820"/>
                    </a:cubicBezTo>
                    <a:cubicBezTo>
                      <a:pt x="715" y="2820"/>
                      <a:pt x="112" y="2217"/>
                      <a:pt x="112" y="1466"/>
                    </a:cubicBezTo>
                    <a:cubicBezTo>
                      <a:pt x="112" y="742"/>
                      <a:pt x="687" y="149"/>
                      <a:pt x="1411" y="121"/>
                    </a:cubicBezTo>
                    <a:close/>
                    <a:moveTo>
                      <a:pt x="1467" y="0"/>
                    </a:moveTo>
                    <a:cubicBezTo>
                      <a:pt x="660" y="0"/>
                      <a:pt x="1" y="659"/>
                      <a:pt x="1" y="1466"/>
                    </a:cubicBezTo>
                    <a:cubicBezTo>
                      <a:pt x="1" y="2282"/>
                      <a:pt x="660" y="2941"/>
                      <a:pt x="1467" y="2941"/>
                    </a:cubicBezTo>
                    <a:cubicBezTo>
                      <a:pt x="2274" y="2941"/>
                      <a:pt x="2932" y="2282"/>
                      <a:pt x="2932" y="1466"/>
                    </a:cubicBezTo>
                    <a:lnTo>
                      <a:pt x="2932" y="1410"/>
                    </a:lnTo>
                    <a:lnTo>
                      <a:pt x="1522" y="1410"/>
                    </a:lnTo>
                    <a:lnTo>
                      <a:pt x="15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19"/>
              <p:cNvSpPr/>
              <p:nvPr/>
            </p:nvSpPr>
            <p:spPr>
              <a:xfrm>
                <a:off x="7288225" y="2174500"/>
                <a:ext cx="117825" cy="104850"/>
              </a:xfrm>
              <a:custGeom>
                <a:rect b="b" l="l" r="r" t="t"/>
                <a:pathLst>
                  <a:path extrusionOk="0" h="4194" w="4713">
                    <a:moveTo>
                      <a:pt x="2354" y="0"/>
                    </a:moveTo>
                    <a:cubicBezTo>
                      <a:pt x="1744" y="0"/>
                      <a:pt x="1140" y="266"/>
                      <a:pt x="724" y="777"/>
                    </a:cubicBezTo>
                    <a:cubicBezTo>
                      <a:pt x="0" y="1677"/>
                      <a:pt x="130" y="2994"/>
                      <a:pt x="1030" y="3727"/>
                    </a:cubicBezTo>
                    <a:cubicBezTo>
                      <a:pt x="1420" y="4040"/>
                      <a:pt x="1888" y="4194"/>
                      <a:pt x="2352" y="4194"/>
                    </a:cubicBezTo>
                    <a:cubicBezTo>
                      <a:pt x="2961" y="4194"/>
                      <a:pt x="3564" y="3931"/>
                      <a:pt x="3980" y="3421"/>
                    </a:cubicBezTo>
                    <a:cubicBezTo>
                      <a:pt x="4713" y="2521"/>
                      <a:pt x="4573" y="1204"/>
                      <a:pt x="3674" y="471"/>
                    </a:cubicBezTo>
                    <a:cubicBezTo>
                      <a:pt x="3285" y="154"/>
                      <a:pt x="2818" y="0"/>
                      <a:pt x="2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19"/>
              <p:cNvSpPr/>
              <p:nvPr/>
            </p:nvSpPr>
            <p:spPr>
              <a:xfrm>
                <a:off x="7293325" y="2173275"/>
                <a:ext cx="107625" cy="107625"/>
              </a:xfrm>
              <a:custGeom>
                <a:rect b="b" l="l" r="r" t="t"/>
                <a:pathLst>
                  <a:path extrusionOk="0" h="4305" w="4305">
                    <a:moveTo>
                      <a:pt x="2152" y="112"/>
                    </a:moveTo>
                    <a:cubicBezTo>
                      <a:pt x="3275" y="112"/>
                      <a:pt x="4193" y="1030"/>
                      <a:pt x="4193" y="2153"/>
                    </a:cubicBezTo>
                    <a:cubicBezTo>
                      <a:pt x="4193" y="3275"/>
                      <a:pt x="3275" y="4193"/>
                      <a:pt x="2152" y="4193"/>
                    </a:cubicBezTo>
                    <a:cubicBezTo>
                      <a:pt x="1030" y="4193"/>
                      <a:pt x="111" y="3275"/>
                      <a:pt x="111" y="2153"/>
                    </a:cubicBezTo>
                    <a:cubicBezTo>
                      <a:pt x="111" y="1030"/>
                      <a:pt x="1030" y="112"/>
                      <a:pt x="2152" y="112"/>
                    </a:cubicBezTo>
                    <a:close/>
                    <a:moveTo>
                      <a:pt x="2152" y="0"/>
                    </a:moveTo>
                    <a:cubicBezTo>
                      <a:pt x="965" y="0"/>
                      <a:pt x="0" y="965"/>
                      <a:pt x="0" y="2153"/>
                    </a:cubicBezTo>
                    <a:cubicBezTo>
                      <a:pt x="0" y="3340"/>
                      <a:pt x="965" y="4305"/>
                      <a:pt x="2152" y="4305"/>
                    </a:cubicBezTo>
                    <a:cubicBezTo>
                      <a:pt x="3340" y="4305"/>
                      <a:pt x="4305" y="3340"/>
                      <a:pt x="4305" y="2153"/>
                    </a:cubicBezTo>
                    <a:cubicBezTo>
                      <a:pt x="4305" y="965"/>
                      <a:pt x="3340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19"/>
              <p:cNvSpPr/>
              <p:nvPr/>
            </p:nvSpPr>
            <p:spPr>
              <a:xfrm>
                <a:off x="7296575" y="2169100"/>
                <a:ext cx="112725" cy="104825"/>
              </a:xfrm>
              <a:custGeom>
                <a:rect b="b" l="l" r="r" t="t"/>
                <a:pathLst>
                  <a:path extrusionOk="0" h="4193" w="4509">
                    <a:moveTo>
                      <a:pt x="2260" y="1"/>
                    </a:moveTo>
                    <a:cubicBezTo>
                      <a:pt x="2148" y="1"/>
                      <a:pt x="2035" y="10"/>
                      <a:pt x="1920" y="28"/>
                    </a:cubicBezTo>
                    <a:cubicBezTo>
                      <a:pt x="779" y="214"/>
                      <a:pt x="0" y="1290"/>
                      <a:pt x="186" y="2431"/>
                    </a:cubicBezTo>
                    <a:cubicBezTo>
                      <a:pt x="353" y="3459"/>
                      <a:pt x="1242" y="4193"/>
                      <a:pt x="2251" y="4193"/>
                    </a:cubicBezTo>
                    <a:cubicBezTo>
                      <a:pt x="2362" y="4193"/>
                      <a:pt x="2475" y="4184"/>
                      <a:pt x="2588" y="4166"/>
                    </a:cubicBezTo>
                    <a:cubicBezTo>
                      <a:pt x="3739" y="3980"/>
                      <a:pt x="4509" y="2904"/>
                      <a:pt x="4323" y="1763"/>
                    </a:cubicBezTo>
                    <a:cubicBezTo>
                      <a:pt x="4156" y="728"/>
                      <a:pt x="3268" y="1"/>
                      <a:pt x="2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19"/>
              <p:cNvSpPr/>
              <p:nvPr/>
            </p:nvSpPr>
            <p:spPr>
              <a:xfrm>
                <a:off x="7299125" y="2167700"/>
                <a:ext cx="107850" cy="107650"/>
              </a:xfrm>
              <a:custGeom>
                <a:rect b="b" l="l" r="r" t="t"/>
                <a:pathLst>
                  <a:path extrusionOk="0" h="4306" w="4314">
                    <a:moveTo>
                      <a:pt x="2162" y="121"/>
                    </a:moveTo>
                    <a:cubicBezTo>
                      <a:pt x="3284" y="121"/>
                      <a:pt x="4193" y="1030"/>
                      <a:pt x="4193" y="2153"/>
                    </a:cubicBezTo>
                    <a:cubicBezTo>
                      <a:pt x="4193" y="3275"/>
                      <a:pt x="3284" y="4194"/>
                      <a:pt x="2162" y="4194"/>
                    </a:cubicBezTo>
                    <a:cubicBezTo>
                      <a:pt x="1030" y="4194"/>
                      <a:pt x="121" y="3275"/>
                      <a:pt x="121" y="2153"/>
                    </a:cubicBezTo>
                    <a:cubicBezTo>
                      <a:pt x="121" y="1030"/>
                      <a:pt x="1030" y="121"/>
                      <a:pt x="2162" y="121"/>
                    </a:cubicBezTo>
                    <a:close/>
                    <a:moveTo>
                      <a:pt x="2162" y="1"/>
                    </a:moveTo>
                    <a:cubicBezTo>
                      <a:pt x="974" y="1"/>
                      <a:pt x="0" y="965"/>
                      <a:pt x="0" y="2153"/>
                    </a:cubicBezTo>
                    <a:cubicBezTo>
                      <a:pt x="0" y="3340"/>
                      <a:pt x="974" y="4305"/>
                      <a:pt x="2162" y="4305"/>
                    </a:cubicBezTo>
                    <a:cubicBezTo>
                      <a:pt x="3349" y="4305"/>
                      <a:pt x="4314" y="3340"/>
                      <a:pt x="4314" y="2153"/>
                    </a:cubicBezTo>
                    <a:cubicBezTo>
                      <a:pt x="4314" y="965"/>
                      <a:pt x="3349" y="1"/>
                      <a:pt x="2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19"/>
              <p:cNvSpPr/>
              <p:nvPr/>
            </p:nvSpPr>
            <p:spPr>
              <a:xfrm>
                <a:off x="7335750" y="2167700"/>
                <a:ext cx="34125" cy="107650"/>
              </a:xfrm>
              <a:custGeom>
                <a:rect b="b" l="l" r="r" t="t"/>
                <a:pathLst>
                  <a:path extrusionOk="0" h="4306" w="1365">
                    <a:moveTo>
                      <a:pt x="678" y="121"/>
                    </a:moveTo>
                    <a:cubicBezTo>
                      <a:pt x="947" y="121"/>
                      <a:pt x="1244" y="956"/>
                      <a:pt x="1244" y="2153"/>
                    </a:cubicBezTo>
                    <a:cubicBezTo>
                      <a:pt x="1244" y="3359"/>
                      <a:pt x="947" y="4194"/>
                      <a:pt x="678" y="4194"/>
                    </a:cubicBezTo>
                    <a:cubicBezTo>
                      <a:pt x="409" y="4194"/>
                      <a:pt x="112" y="3359"/>
                      <a:pt x="112" y="2153"/>
                    </a:cubicBezTo>
                    <a:cubicBezTo>
                      <a:pt x="112" y="956"/>
                      <a:pt x="409" y="121"/>
                      <a:pt x="678" y="121"/>
                    </a:cubicBezTo>
                    <a:close/>
                    <a:moveTo>
                      <a:pt x="678" y="1"/>
                    </a:moveTo>
                    <a:cubicBezTo>
                      <a:pt x="233" y="1"/>
                      <a:pt x="1" y="1114"/>
                      <a:pt x="1" y="2153"/>
                    </a:cubicBezTo>
                    <a:cubicBezTo>
                      <a:pt x="1" y="3201"/>
                      <a:pt x="233" y="4305"/>
                      <a:pt x="678" y="4305"/>
                    </a:cubicBezTo>
                    <a:cubicBezTo>
                      <a:pt x="1123" y="4305"/>
                      <a:pt x="1364" y="3201"/>
                      <a:pt x="1364" y="2153"/>
                    </a:cubicBezTo>
                    <a:cubicBezTo>
                      <a:pt x="1364" y="1114"/>
                      <a:pt x="1123" y="1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19"/>
              <p:cNvSpPr/>
              <p:nvPr/>
            </p:nvSpPr>
            <p:spPr>
              <a:xfrm>
                <a:off x="7303050" y="2203425"/>
                <a:ext cx="99050" cy="2800"/>
              </a:xfrm>
              <a:custGeom>
                <a:rect b="b" l="l" r="r" t="t"/>
                <a:pathLst>
                  <a:path extrusionOk="0" h="112" w="3962">
                    <a:moveTo>
                      <a:pt x="1" y="0"/>
                    </a:moveTo>
                    <a:lnTo>
                      <a:pt x="1" y="112"/>
                    </a:lnTo>
                    <a:lnTo>
                      <a:pt x="3962" y="112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19"/>
              <p:cNvSpPr/>
              <p:nvPr/>
            </p:nvSpPr>
            <p:spPr>
              <a:xfrm>
                <a:off x="7303050" y="2238675"/>
                <a:ext cx="99050" cy="3025"/>
              </a:xfrm>
              <a:custGeom>
                <a:rect b="b" l="l" r="r" t="t"/>
                <a:pathLst>
                  <a:path extrusionOk="0" h="121" w="3962">
                    <a:moveTo>
                      <a:pt x="1" y="0"/>
                    </a:moveTo>
                    <a:lnTo>
                      <a:pt x="1" y="121"/>
                    </a:lnTo>
                    <a:lnTo>
                      <a:pt x="3962" y="121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8" name="Google Shape;368;p19"/>
            <p:cNvSpPr/>
            <p:nvPr/>
          </p:nvSpPr>
          <p:spPr>
            <a:xfrm>
              <a:off x="1925692" y="2196479"/>
              <a:ext cx="62484" cy="6608"/>
            </a:xfrm>
            <a:custGeom>
              <a:rect b="b" l="l" r="r" t="t"/>
              <a:pathLst>
                <a:path extrusionOk="0" h="112" w="1059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69" name="Google Shape;369;p19"/>
            <p:cNvGrpSpPr/>
            <p:nvPr/>
          </p:nvGrpSpPr>
          <p:grpSpPr>
            <a:xfrm>
              <a:off x="3729110" y="795775"/>
              <a:ext cx="1239905" cy="584116"/>
              <a:chOff x="6947135" y="2460525"/>
              <a:chExt cx="1239905" cy="584116"/>
            </a:xfrm>
          </p:grpSpPr>
          <p:sp>
            <p:nvSpPr>
              <p:cNvPr id="370" name="Google Shape;370;p19"/>
              <p:cNvSpPr/>
              <p:nvPr/>
            </p:nvSpPr>
            <p:spPr>
              <a:xfrm>
                <a:off x="7878097" y="2638928"/>
                <a:ext cx="304483" cy="39265"/>
              </a:xfrm>
              <a:custGeom>
                <a:rect b="b" l="l" r="r" t="t"/>
                <a:pathLst>
                  <a:path extrusionOk="0" h="493" w="3823">
                    <a:moveTo>
                      <a:pt x="1" y="1"/>
                    </a:moveTo>
                    <a:lnTo>
                      <a:pt x="1" y="492"/>
                    </a:lnTo>
                    <a:lnTo>
                      <a:pt x="3823" y="492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19"/>
              <p:cNvSpPr/>
              <p:nvPr/>
            </p:nvSpPr>
            <p:spPr>
              <a:xfrm>
                <a:off x="7872920" y="2634468"/>
                <a:ext cx="314120" cy="48106"/>
              </a:xfrm>
              <a:custGeom>
                <a:rect b="b" l="l" r="r" t="t"/>
                <a:pathLst>
                  <a:path extrusionOk="0" h="604" w="3944">
                    <a:moveTo>
                      <a:pt x="3823" y="112"/>
                    </a:moveTo>
                    <a:lnTo>
                      <a:pt x="3823" y="483"/>
                    </a:lnTo>
                    <a:lnTo>
                      <a:pt x="121" y="483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"/>
                      <a:pt x="19" y="10"/>
                    </a:cubicBezTo>
                    <a:cubicBezTo>
                      <a:pt x="10" y="29"/>
                      <a:pt x="1" y="38"/>
                      <a:pt x="1" y="57"/>
                    </a:cubicBezTo>
                    <a:lnTo>
                      <a:pt x="1" y="548"/>
                    </a:lnTo>
                    <a:cubicBezTo>
                      <a:pt x="1" y="576"/>
                      <a:pt x="28" y="604"/>
                      <a:pt x="56" y="604"/>
                    </a:cubicBezTo>
                    <a:lnTo>
                      <a:pt x="3878" y="604"/>
                    </a:lnTo>
                    <a:cubicBezTo>
                      <a:pt x="3897" y="604"/>
                      <a:pt x="3915" y="595"/>
                      <a:pt x="3925" y="585"/>
                    </a:cubicBezTo>
                    <a:cubicBezTo>
                      <a:pt x="3934" y="576"/>
                      <a:pt x="3943" y="558"/>
                      <a:pt x="3943" y="548"/>
                    </a:cubicBezTo>
                    <a:lnTo>
                      <a:pt x="3943" y="57"/>
                    </a:lnTo>
                    <a:cubicBezTo>
                      <a:pt x="3943" y="19"/>
                      <a:pt x="3915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19"/>
              <p:cNvSpPr/>
              <p:nvPr/>
            </p:nvSpPr>
            <p:spPr>
              <a:xfrm>
                <a:off x="7878097" y="2725342"/>
                <a:ext cx="174423" cy="25247"/>
              </a:xfrm>
              <a:custGeom>
                <a:rect b="b" l="l" r="r" t="t"/>
                <a:pathLst>
                  <a:path extrusionOk="0" h="317" w="2190">
                    <a:moveTo>
                      <a:pt x="1" y="1"/>
                    </a:moveTo>
                    <a:lnTo>
                      <a:pt x="1" y="316"/>
                    </a:lnTo>
                    <a:lnTo>
                      <a:pt x="2190" y="316"/>
                    </a:lnTo>
                    <a:lnTo>
                      <a:pt x="2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19"/>
              <p:cNvSpPr/>
              <p:nvPr/>
            </p:nvSpPr>
            <p:spPr>
              <a:xfrm>
                <a:off x="7872920" y="2720165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22"/>
                    </a:moveTo>
                    <a:lnTo>
                      <a:pt x="2199" y="326"/>
                    </a:lnTo>
                    <a:lnTo>
                      <a:pt x="121" y="326"/>
                    </a:lnTo>
                    <a:lnTo>
                      <a:pt x="121" y="122"/>
                    </a:lnTo>
                    <a:close/>
                    <a:moveTo>
                      <a:pt x="66" y="1"/>
                    </a:moveTo>
                    <a:cubicBezTo>
                      <a:pt x="28" y="1"/>
                      <a:pt x="1" y="29"/>
                      <a:pt x="1" y="66"/>
                    </a:cubicBezTo>
                    <a:lnTo>
                      <a:pt x="1" y="381"/>
                    </a:lnTo>
                    <a:cubicBezTo>
                      <a:pt x="1" y="400"/>
                      <a:pt x="10" y="409"/>
                      <a:pt x="19" y="418"/>
                    </a:cubicBezTo>
                    <a:cubicBezTo>
                      <a:pt x="28" y="437"/>
                      <a:pt x="47" y="437"/>
                      <a:pt x="66" y="437"/>
                    </a:cubicBezTo>
                    <a:lnTo>
                      <a:pt x="2255" y="437"/>
                    </a:lnTo>
                    <a:cubicBezTo>
                      <a:pt x="2292" y="437"/>
                      <a:pt x="2311" y="409"/>
                      <a:pt x="2311" y="381"/>
                    </a:cubicBezTo>
                    <a:lnTo>
                      <a:pt x="2311" y="66"/>
                    </a:lnTo>
                    <a:cubicBezTo>
                      <a:pt x="2311" y="47"/>
                      <a:pt x="2311" y="29"/>
                      <a:pt x="2301" y="20"/>
                    </a:cubicBezTo>
                    <a:cubicBezTo>
                      <a:pt x="2283" y="10"/>
                      <a:pt x="2273" y="1"/>
                      <a:pt x="22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19"/>
              <p:cNvSpPr/>
              <p:nvPr/>
            </p:nvSpPr>
            <p:spPr>
              <a:xfrm>
                <a:off x="7878097" y="2797818"/>
                <a:ext cx="174423" cy="25168"/>
              </a:xfrm>
              <a:custGeom>
                <a:rect b="b" l="l" r="r" t="t"/>
                <a:pathLst>
                  <a:path extrusionOk="0" h="316" w="2190">
                    <a:moveTo>
                      <a:pt x="1" y="0"/>
                    </a:moveTo>
                    <a:lnTo>
                      <a:pt x="1" y="315"/>
                    </a:lnTo>
                    <a:lnTo>
                      <a:pt x="2190" y="315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19"/>
              <p:cNvSpPr/>
              <p:nvPr/>
            </p:nvSpPr>
            <p:spPr>
              <a:xfrm>
                <a:off x="7872920" y="2793358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66" y="0"/>
                    </a:moveTo>
                    <a:cubicBezTo>
                      <a:pt x="28" y="0"/>
                      <a:pt x="1" y="28"/>
                      <a:pt x="1" y="56"/>
                    </a:cubicBezTo>
                    <a:lnTo>
                      <a:pt x="1" y="371"/>
                    </a:lnTo>
                    <a:cubicBezTo>
                      <a:pt x="1" y="390"/>
                      <a:pt x="10" y="409"/>
                      <a:pt x="19" y="418"/>
                    </a:cubicBezTo>
                    <a:cubicBezTo>
                      <a:pt x="28" y="427"/>
                      <a:pt x="47" y="436"/>
                      <a:pt x="66" y="436"/>
                    </a:cubicBezTo>
                    <a:lnTo>
                      <a:pt x="2255" y="436"/>
                    </a:lnTo>
                    <a:cubicBezTo>
                      <a:pt x="2273" y="436"/>
                      <a:pt x="2283" y="427"/>
                      <a:pt x="2301" y="418"/>
                    </a:cubicBezTo>
                    <a:cubicBezTo>
                      <a:pt x="2311" y="409"/>
                      <a:pt x="2311" y="390"/>
                      <a:pt x="2311" y="371"/>
                    </a:cubicBezTo>
                    <a:lnTo>
                      <a:pt x="2311" y="56"/>
                    </a:lnTo>
                    <a:cubicBezTo>
                      <a:pt x="2311" y="28"/>
                      <a:pt x="2292" y="0"/>
                      <a:pt x="2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19"/>
              <p:cNvSpPr/>
              <p:nvPr/>
            </p:nvSpPr>
            <p:spPr>
              <a:xfrm>
                <a:off x="6985603" y="2857631"/>
                <a:ext cx="295563" cy="127910"/>
              </a:xfrm>
              <a:custGeom>
                <a:rect b="b" l="l" r="r" t="t"/>
                <a:pathLst>
                  <a:path extrusionOk="0" h="1606" w="3711">
                    <a:moveTo>
                      <a:pt x="3711" y="0"/>
                    </a:moveTo>
                    <a:lnTo>
                      <a:pt x="0" y="1605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19"/>
              <p:cNvSpPr/>
              <p:nvPr/>
            </p:nvSpPr>
            <p:spPr>
              <a:xfrm>
                <a:off x="6980426" y="2853330"/>
                <a:ext cx="305916" cy="136591"/>
              </a:xfrm>
              <a:custGeom>
                <a:rect b="b" l="l" r="r" t="t"/>
                <a:pathLst>
                  <a:path extrusionOk="0" h="1715" w="3841">
                    <a:moveTo>
                      <a:pt x="3773" y="1"/>
                    </a:moveTo>
                    <a:cubicBezTo>
                      <a:pt x="3764" y="1"/>
                      <a:pt x="3756" y="3"/>
                      <a:pt x="3748" y="8"/>
                    </a:cubicBezTo>
                    <a:lnTo>
                      <a:pt x="47" y="1604"/>
                    </a:lnTo>
                    <a:cubicBezTo>
                      <a:pt x="10" y="1613"/>
                      <a:pt x="0" y="1650"/>
                      <a:pt x="10" y="1678"/>
                    </a:cubicBezTo>
                    <a:cubicBezTo>
                      <a:pt x="19" y="1696"/>
                      <a:pt x="47" y="1715"/>
                      <a:pt x="65" y="1715"/>
                    </a:cubicBezTo>
                    <a:cubicBezTo>
                      <a:pt x="75" y="1715"/>
                      <a:pt x="84" y="1715"/>
                      <a:pt x="84" y="1706"/>
                    </a:cubicBezTo>
                    <a:lnTo>
                      <a:pt x="3795" y="110"/>
                    </a:lnTo>
                    <a:cubicBezTo>
                      <a:pt x="3822" y="101"/>
                      <a:pt x="3841" y="64"/>
                      <a:pt x="3832" y="36"/>
                    </a:cubicBezTo>
                    <a:cubicBezTo>
                      <a:pt x="3818" y="16"/>
                      <a:pt x="3795" y="1"/>
                      <a:pt x="37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19"/>
              <p:cNvSpPr/>
              <p:nvPr/>
            </p:nvSpPr>
            <p:spPr>
              <a:xfrm>
                <a:off x="6951595" y="2965470"/>
                <a:ext cx="48822" cy="48106"/>
              </a:xfrm>
              <a:custGeom>
                <a:rect b="b" l="l" r="r" t="t"/>
                <a:pathLst>
                  <a:path extrusionOk="0" h="604" w="613">
                    <a:moveTo>
                      <a:pt x="168" y="1"/>
                    </a:moveTo>
                    <a:lnTo>
                      <a:pt x="1" y="446"/>
                    </a:lnTo>
                    <a:lnTo>
                      <a:pt x="446" y="604"/>
                    </a:lnTo>
                    <a:lnTo>
                      <a:pt x="613" y="159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19"/>
              <p:cNvSpPr/>
              <p:nvPr/>
            </p:nvSpPr>
            <p:spPr>
              <a:xfrm>
                <a:off x="6947135" y="2961487"/>
                <a:ext cx="57743" cy="57265"/>
              </a:xfrm>
              <a:custGeom>
                <a:rect b="b" l="l" r="r" t="t"/>
                <a:pathLst>
                  <a:path extrusionOk="0" h="719" w="725">
                    <a:moveTo>
                      <a:pt x="251" y="134"/>
                    </a:moveTo>
                    <a:lnTo>
                      <a:pt x="595" y="255"/>
                    </a:lnTo>
                    <a:lnTo>
                      <a:pt x="465" y="589"/>
                    </a:lnTo>
                    <a:lnTo>
                      <a:pt x="131" y="468"/>
                    </a:lnTo>
                    <a:lnTo>
                      <a:pt x="251" y="134"/>
                    </a:lnTo>
                    <a:close/>
                    <a:moveTo>
                      <a:pt x="216" y="1"/>
                    </a:moveTo>
                    <a:cubicBezTo>
                      <a:pt x="192" y="1"/>
                      <a:pt x="175" y="11"/>
                      <a:pt x="168" y="32"/>
                    </a:cubicBezTo>
                    <a:lnTo>
                      <a:pt x="1" y="478"/>
                    </a:lnTo>
                    <a:cubicBezTo>
                      <a:pt x="1" y="496"/>
                      <a:pt x="1" y="515"/>
                      <a:pt x="10" y="524"/>
                    </a:cubicBezTo>
                    <a:cubicBezTo>
                      <a:pt x="10" y="543"/>
                      <a:pt x="29" y="552"/>
                      <a:pt x="38" y="552"/>
                    </a:cubicBezTo>
                    <a:lnTo>
                      <a:pt x="483" y="719"/>
                    </a:lnTo>
                    <a:lnTo>
                      <a:pt x="502" y="719"/>
                    </a:lnTo>
                    <a:cubicBezTo>
                      <a:pt x="530" y="719"/>
                      <a:pt x="548" y="700"/>
                      <a:pt x="558" y="682"/>
                    </a:cubicBezTo>
                    <a:lnTo>
                      <a:pt x="715" y="236"/>
                    </a:lnTo>
                    <a:cubicBezTo>
                      <a:pt x="724" y="209"/>
                      <a:pt x="715" y="171"/>
                      <a:pt x="678" y="162"/>
                    </a:cubicBezTo>
                    <a:lnTo>
                      <a:pt x="242" y="4"/>
                    </a:lnTo>
                    <a:cubicBezTo>
                      <a:pt x="233" y="2"/>
                      <a:pt x="224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19"/>
              <p:cNvSpPr/>
              <p:nvPr/>
            </p:nvSpPr>
            <p:spPr>
              <a:xfrm>
                <a:off x="7264836" y="2488002"/>
                <a:ext cx="591922" cy="551701"/>
              </a:xfrm>
              <a:custGeom>
                <a:rect b="b" l="l" r="r" t="t"/>
                <a:pathLst>
                  <a:path extrusionOk="0" h="6927" w="7432">
                    <a:moveTo>
                      <a:pt x="3715" y="0"/>
                    </a:moveTo>
                    <a:cubicBezTo>
                      <a:pt x="2032" y="0"/>
                      <a:pt x="558" y="1228"/>
                      <a:pt x="288" y="2944"/>
                    </a:cubicBezTo>
                    <a:cubicBezTo>
                      <a:pt x="1" y="4827"/>
                      <a:pt x="1300" y="6599"/>
                      <a:pt x="3192" y="6886"/>
                    </a:cubicBezTo>
                    <a:cubicBezTo>
                      <a:pt x="3369" y="6913"/>
                      <a:pt x="3545" y="6927"/>
                      <a:pt x="3718" y="6927"/>
                    </a:cubicBezTo>
                    <a:cubicBezTo>
                      <a:pt x="5395" y="6927"/>
                      <a:pt x="6874" y="5707"/>
                      <a:pt x="7135" y="3992"/>
                    </a:cubicBezTo>
                    <a:cubicBezTo>
                      <a:pt x="7432" y="2100"/>
                      <a:pt x="6133" y="328"/>
                      <a:pt x="4240" y="40"/>
                    </a:cubicBezTo>
                    <a:cubicBezTo>
                      <a:pt x="4064" y="13"/>
                      <a:pt x="3888" y="0"/>
                      <a:pt x="3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19"/>
              <p:cNvSpPr/>
              <p:nvPr/>
            </p:nvSpPr>
            <p:spPr>
              <a:xfrm>
                <a:off x="7259659" y="2483223"/>
                <a:ext cx="589692" cy="561418"/>
              </a:xfrm>
              <a:custGeom>
                <a:rect b="b" l="l" r="r" t="t"/>
                <a:pathLst>
                  <a:path extrusionOk="0" h="7049" w="7404">
                    <a:moveTo>
                      <a:pt x="3777" y="119"/>
                    </a:moveTo>
                    <a:cubicBezTo>
                      <a:pt x="3944" y="119"/>
                      <a:pt x="4120" y="128"/>
                      <a:pt x="4296" y="156"/>
                    </a:cubicBezTo>
                    <a:cubicBezTo>
                      <a:pt x="5196" y="295"/>
                      <a:pt x="5984" y="777"/>
                      <a:pt x="6522" y="1510"/>
                    </a:cubicBezTo>
                    <a:cubicBezTo>
                      <a:pt x="7061" y="2243"/>
                      <a:pt x="7283" y="3143"/>
                      <a:pt x="7144" y="4043"/>
                    </a:cubicBezTo>
                    <a:cubicBezTo>
                      <a:pt x="7005" y="4943"/>
                      <a:pt x="6532" y="5731"/>
                      <a:pt x="5799" y="6269"/>
                    </a:cubicBezTo>
                    <a:cubicBezTo>
                      <a:pt x="5209" y="6702"/>
                      <a:pt x="4510" y="6931"/>
                      <a:pt x="3791" y="6931"/>
                    </a:cubicBezTo>
                    <a:cubicBezTo>
                      <a:pt x="3617" y="6931"/>
                      <a:pt x="3442" y="6918"/>
                      <a:pt x="3266" y="6891"/>
                    </a:cubicBezTo>
                    <a:cubicBezTo>
                      <a:pt x="1411" y="6603"/>
                      <a:pt x="131" y="4868"/>
                      <a:pt x="418" y="3013"/>
                    </a:cubicBezTo>
                    <a:cubicBezTo>
                      <a:pt x="558" y="2113"/>
                      <a:pt x="1031" y="1315"/>
                      <a:pt x="1764" y="777"/>
                    </a:cubicBezTo>
                    <a:cubicBezTo>
                      <a:pt x="2357" y="351"/>
                      <a:pt x="3053" y="119"/>
                      <a:pt x="3777" y="119"/>
                    </a:cubicBezTo>
                    <a:close/>
                    <a:moveTo>
                      <a:pt x="3765" y="1"/>
                    </a:moveTo>
                    <a:cubicBezTo>
                      <a:pt x="3026" y="1"/>
                      <a:pt x="2309" y="238"/>
                      <a:pt x="1699" y="685"/>
                    </a:cubicBezTo>
                    <a:cubicBezTo>
                      <a:pt x="938" y="1241"/>
                      <a:pt x="446" y="2058"/>
                      <a:pt x="298" y="2995"/>
                    </a:cubicBezTo>
                    <a:cubicBezTo>
                      <a:pt x="1" y="4915"/>
                      <a:pt x="1328" y="6714"/>
                      <a:pt x="3248" y="7002"/>
                    </a:cubicBezTo>
                    <a:cubicBezTo>
                      <a:pt x="3424" y="7030"/>
                      <a:pt x="3610" y="7048"/>
                      <a:pt x="3786" y="7048"/>
                    </a:cubicBezTo>
                    <a:cubicBezTo>
                      <a:pt x="4528" y="7048"/>
                      <a:pt x="5252" y="6807"/>
                      <a:pt x="5864" y="6362"/>
                    </a:cubicBezTo>
                    <a:cubicBezTo>
                      <a:pt x="6625" y="5805"/>
                      <a:pt x="7116" y="4989"/>
                      <a:pt x="7265" y="4061"/>
                    </a:cubicBezTo>
                    <a:cubicBezTo>
                      <a:pt x="7404" y="3134"/>
                      <a:pt x="7172" y="2197"/>
                      <a:pt x="6615" y="1445"/>
                    </a:cubicBezTo>
                    <a:cubicBezTo>
                      <a:pt x="6059" y="685"/>
                      <a:pt x="5242" y="184"/>
                      <a:pt x="4315" y="45"/>
                    </a:cubicBezTo>
                    <a:cubicBezTo>
                      <a:pt x="4131" y="15"/>
                      <a:pt x="3947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19"/>
              <p:cNvSpPr/>
              <p:nvPr/>
            </p:nvSpPr>
            <p:spPr>
              <a:xfrm>
                <a:off x="7219757" y="2465303"/>
                <a:ext cx="627364" cy="552019"/>
              </a:xfrm>
              <a:custGeom>
                <a:rect b="b" l="l" r="r" t="t"/>
                <a:pathLst>
                  <a:path extrusionOk="0" h="6931" w="7877">
                    <a:moveTo>
                      <a:pt x="3933" y="0"/>
                    </a:moveTo>
                    <a:cubicBezTo>
                      <a:pt x="3250" y="0"/>
                      <a:pt x="2560" y="202"/>
                      <a:pt x="1958" y="622"/>
                    </a:cubicBezTo>
                    <a:cubicBezTo>
                      <a:pt x="391" y="1717"/>
                      <a:pt x="1" y="3878"/>
                      <a:pt x="1096" y="5446"/>
                    </a:cubicBezTo>
                    <a:cubicBezTo>
                      <a:pt x="1770" y="6412"/>
                      <a:pt x="2849" y="6930"/>
                      <a:pt x="3945" y="6930"/>
                    </a:cubicBezTo>
                    <a:cubicBezTo>
                      <a:pt x="4628" y="6930"/>
                      <a:pt x="5318" y="6729"/>
                      <a:pt x="5920" y="6309"/>
                    </a:cubicBezTo>
                    <a:cubicBezTo>
                      <a:pt x="7487" y="5214"/>
                      <a:pt x="7877" y="3053"/>
                      <a:pt x="6782" y="1485"/>
                    </a:cubicBezTo>
                    <a:cubicBezTo>
                      <a:pt x="6108" y="519"/>
                      <a:pt x="5029" y="0"/>
                      <a:pt x="39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19"/>
              <p:cNvSpPr/>
              <p:nvPr/>
            </p:nvSpPr>
            <p:spPr>
              <a:xfrm>
                <a:off x="7232341" y="2460525"/>
                <a:ext cx="601479" cy="561179"/>
              </a:xfrm>
              <a:custGeom>
                <a:rect b="b" l="l" r="r" t="t"/>
                <a:pathLst>
                  <a:path extrusionOk="0" h="7046" w="7552">
                    <a:moveTo>
                      <a:pt x="3765" y="122"/>
                    </a:moveTo>
                    <a:cubicBezTo>
                      <a:pt x="3937" y="122"/>
                      <a:pt x="4111" y="135"/>
                      <a:pt x="4287" y="163"/>
                    </a:cubicBezTo>
                    <a:cubicBezTo>
                      <a:pt x="6142" y="441"/>
                      <a:pt x="7422" y="2185"/>
                      <a:pt x="7144" y="4040"/>
                    </a:cubicBezTo>
                    <a:cubicBezTo>
                      <a:pt x="6883" y="5720"/>
                      <a:pt x="5429" y="6929"/>
                      <a:pt x="3779" y="6929"/>
                    </a:cubicBezTo>
                    <a:cubicBezTo>
                      <a:pt x="3607" y="6929"/>
                      <a:pt x="3432" y="6915"/>
                      <a:pt x="3257" y="6888"/>
                    </a:cubicBezTo>
                    <a:cubicBezTo>
                      <a:pt x="1401" y="6601"/>
                      <a:pt x="121" y="4866"/>
                      <a:pt x="409" y="3011"/>
                    </a:cubicBezTo>
                    <a:cubicBezTo>
                      <a:pt x="669" y="1331"/>
                      <a:pt x="2116" y="122"/>
                      <a:pt x="3765" y="122"/>
                    </a:cubicBezTo>
                    <a:close/>
                    <a:moveTo>
                      <a:pt x="3769" y="0"/>
                    </a:moveTo>
                    <a:cubicBezTo>
                      <a:pt x="2067" y="0"/>
                      <a:pt x="558" y="1253"/>
                      <a:pt x="298" y="2992"/>
                    </a:cubicBezTo>
                    <a:cubicBezTo>
                      <a:pt x="1" y="4912"/>
                      <a:pt x="1318" y="6712"/>
                      <a:pt x="3238" y="6999"/>
                    </a:cubicBezTo>
                    <a:cubicBezTo>
                      <a:pt x="3415" y="7027"/>
                      <a:pt x="3600" y="7046"/>
                      <a:pt x="3776" y="7046"/>
                    </a:cubicBezTo>
                    <a:cubicBezTo>
                      <a:pt x="5483" y="7046"/>
                      <a:pt x="6986" y="5794"/>
                      <a:pt x="7255" y="4059"/>
                    </a:cubicBezTo>
                    <a:cubicBezTo>
                      <a:pt x="7552" y="2139"/>
                      <a:pt x="6225" y="339"/>
                      <a:pt x="4305" y="42"/>
                    </a:cubicBezTo>
                    <a:cubicBezTo>
                      <a:pt x="4125" y="14"/>
                      <a:pt x="3946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19"/>
              <p:cNvSpPr/>
              <p:nvPr/>
            </p:nvSpPr>
            <p:spPr>
              <a:xfrm>
                <a:off x="7615828" y="2510541"/>
                <a:ext cx="134520" cy="135158"/>
              </a:xfrm>
              <a:custGeom>
                <a:rect b="b" l="l" r="r" t="t"/>
                <a:pathLst>
                  <a:path extrusionOk="0" h="1697" w="1689">
                    <a:moveTo>
                      <a:pt x="102" y="1"/>
                    </a:moveTo>
                    <a:cubicBezTo>
                      <a:pt x="67" y="1"/>
                      <a:pt x="33" y="20"/>
                      <a:pt x="19" y="54"/>
                    </a:cubicBezTo>
                    <a:cubicBezTo>
                      <a:pt x="0" y="91"/>
                      <a:pt x="19" y="147"/>
                      <a:pt x="65" y="165"/>
                    </a:cubicBezTo>
                    <a:cubicBezTo>
                      <a:pt x="705" y="462"/>
                      <a:pt x="1216" y="991"/>
                      <a:pt x="1512" y="1640"/>
                    </a:cubicBezTo>
                    <a:cubicBezTo>
                      <a:pt x="1522" y="1678"/>
                      <a:pt x="1559" y="1696"/>
                      <a:pt x="1587" y="1696"/>
                    </a:cubicBezTo>
                    <a:cubicBezTo>
                      <a:pt x="1596" y="1696"/>
                      <a:pt x="1614" y="1696"/>
                      <a:pt x="1624" y="1687"/>
                    </a:cubicBez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0"/>
                      <a:pt x="817" y="323"/>
                      <a:pt x="139" y="8"/>
                    </a:cubicBezTo>
                    <a:cubicBezTo>
                      <a:pt x="127" y="3"/>
                      <a:pt x="115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19"/>
              <p:cNvSpPr/>
              <p:nvPr/>
            </p:nvSpPr>
            <p:spPr>
              <a:xfrm>
                <a:off x="7397842" y="2601973"/>
                <a:ext cx="261634" cy="300102"/>
              </a:xfrm>
              <a:custGeom>
                <a:rect b="b" l="l" r="r" t="t"/>
                <a:pathLst>
                  <a:path extrusionOk="0" h="3768" w="3285">
                    <a:moveTo>
                      <a:pt x="15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3600"/>
                    </a:lnTo>
                    <a:cubicBezTo>
                      <a:pt x="1" y="3693"/>
                      <a:pt x="75" y="3767"/>
                      <a:pt x="158" y="3767"/>
                    </a:cubicBezTo>
                    <a:lnTo>
                      <a:pt x="3127" y="3767"/>
                    </a:lnTo>
                    <a:cubicBezTo>
                      <a:pt x="3220" y="3767"/>
                      <a:pt x="3285" y="3693"/>
                      <a:pt x="3285" y="3600"/>
                    </a:cubicBezTo>
                    <a:lnTo>
                      <a:pt x="3285" y="168"/>
                    </a:lnTo>
                    <a:cubicBezTo>
                      <a:pt x="3285" y="75"/>
                      <a:pt x="3220" y="1"/>
                      <a:pt x="3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19"/>
              <p:cNvSpPr/>
              <p:nvPr/>
            </p:nvSpPr>
            <p:spPr>
              <a:xfrm>
                <a:off x="7393461" y="2597592"/>
                <a:ext cx="271191" cy="308863"/>
              </a:xfrm>
              <a:custGeom>
                <a:rect b="b" l="l" r="r" t="t"/>
                <a:pathLst>
                  <a:path extrusionOk="0" h="3878" w="3405">
                    <a:moveTo>
                      <a:pt x="3182" y="111"/>
                    </a:moveTo>
                    <a:cubicBezTo>
                      <a:pt x="3238" y="111"/>
                      <a:pt x="3284" y="158"/>
                      <a:pt x="3284" y="223"/>
                    </a:cubicBezTo>
                    <a:lnTo>
                      <a:pt x="3284" y="3655"/>
                    </a:lnTo>
                    <a:cubicBezTo>
                      <a:pt x="3284" y="3720"/>
                      <a:pt x="3238" y="3766"/>
                      <a:pt x="3182" y="3766"/>
                    </a:cubicBezTo>
                    <a:lnTo>
                      <a:pt x="213" y="3766"/>
                    </a:lnTo>
                    <a:cubicBezTo>
                      <a:pt x="158" y="3766"/>
                      <a:pt x="111" y="3720"/>
                      <a:pt x="111" y="3655"/>
                    </a:cubicBezTo>
                    <a:lnTo>
                      <a:pt x="111" y="223"/>
                    </a:lnTo>
                    <a:cubicBezTo>
                      <a:pt x="111" y="158"/>
                      <a:pt x="158" y="111"/>
                      <a:pt x="213" y="111"/>
                    </a:cubicBezTo>
                    <a:close/>
                    <a:moveTo>
                      <a:pt x="213" y="0"/>
                    </a:moveTo>
                    <a:cubicBezTo>
                      <a:pt x="93" y="0"/>
                      <a:pt x="0" y="93"/>
                      <a:pt x="0" y="223"/>
                    </a:cubicBezTo>
                    <a:lnTo>
                      <a:pt x="0" y="3655"/>
                    </a:lnTo>
                    <a:cubicBezTo>
                      <a:pt x="0" y="3776"/>
                      <a:pt x="93" y="3878"/>
                      <a:pt x="213" y="3878"/>
                    </a:cubicBezTo>
                    <a:lnTo>
                      <a:pt x="3182" y="3878"/>
                    </a:lnTo>
                    <a:cubicBezTo>
                      <a:pt x="3303" y="3878"/>
                      <a:pt x="3405" y="3776"/>
                      <a:pt x="3405" y="3655"/>
                    </a:cubicBezTo>
                    <a:lnTo>
                      <a:pt x="3405" y="223"/>
                    </a:lnTo>
                    <a:cubicBezTo>
                      <a:pt x="3405" y="93"/>
                      <a:pt x="3303" y="0"/>
                      <a:pt x="3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19"/>
              <p:cNvSpPr/>
              <p:nvPr/>
            </p:nvSpPr>
            <p:spPr>
              <a:xfrm>
                <a:off x="7448814" y="2585725"/>
                <a:ext cx="159688" cy="31858"/>
              </a:xfrm>
              <a:custGeom>
                <a:rect b="b" l="l" r="r" t="t"/>
                <a:pathLst>
                  <a:path extrusionOk="0" h="400" w="2005">
                    <a:moveTo>
                      <a:pt x="400" y="1"/>
                    </a:moveTo>
                    <a:cubicBezTo>
                      <a:pt x="177" y="1"/>
                      <a:pt x="1" y="177"/>
                      <a:pt x="1" y="400"/>
                    </a:cubicBezTo>
                    <a:lnTo>
                      <a:pt x="2005" y="400"/>
                    </a:lnTo>
                    <a:cubicBezTo>
                      <a:pt x="2005" y="177"/>
                      <a:pt x="1828" y="1"/>
                      <a:pt x="16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19"/>
              <p:cNvSpPr/>
              <p:nvPr/>
            </p:nvSpPr>
            <p:spPr>
              <a:xfrm>
                <a:off x="7443637" y="2580549"/>
                <a:ext cx="169325" cy="41495"/>
              </a:xfrm>
              <a:custGeom>
                <a:rect b="b" l="l" r="r" t="t"/>
                <a:pathLst>
                  <a:path extrusionOk="0" h="521" w="2126">
                    <a:moveTo>
                      <a:pt x="1671" y="121"/>
                    </a:moveTo>
                    <a:cubicBezTo>
                      <a:pt x="1838" y="121"/>
                      <a:pt x="1977" y="242"/>
                      <a:pt x="2005" y="409"/>
                    </a:cubicBezTo>
                    <a:lnTo>
                      <a:pt x="121" y="409"/>
                    </a:lnTo>
                    <a:cubicBezTo>
                      <a:pt x="149" y="242"/>
                      <a:pt x="288" y="121"/>
                      <a:pt x="465" y="121"/>
                    </a:cubicBezTo>
                    <a:close/>
                    <a:moveTo>
                      <a:pt x="465" y="1"/>
                    </a:moveTo>
                    <a:cubicBezTo>
                      <a:pt x="205" y="1"/>
                      <a:pt x="1" y="205"/>
                      <a:pt x="1" y="465"/>
                    </a:cubicBezTo>
                    <a:cubicBezTo>
                      <a:pt x="1" y="520"/>
                      <a:pt x="1" y="520"/>
                      <a:pt x="353" y="520"/>
                    </a:cubicBezTo>
                    <a:lnTo>
                      <a:pt x="1736" y="520"/>
                    </a:lnTo>
                    <a:cubicBezTo>
                      <a:pt x="2125" y="520"/>
                      <a:pt x="2125" y="520"/>
                      <a:pt x="2125" y="465"/>
                    </a:cubicBezTo>
                    <a:cubicBezTo>
                      <a:pt x="2125" y="205"/>
                      <a:pt x="1921" y="1"/>
                      <a:pt x="1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" name="Google Shape;389;p19"/>
              <p:cNvSpPr/>
              <p:nvPr/>
            </p:nvSpPr>
            <p:spPr>
              <a:xfrm>
                <a:off x="7500583" y="2556894"/>
                <a:ext cx="55433" cy="55513"/>
              </a:xfrm>
              <a:custGeom>
                <a:rect b="b" l="l" r="r" t="t"/>
                <a:pathLst>
                  <a:path extrusionOk="0" h="697" w="696">
                    <a:moveTo>
                      <a:pt x="353" y="1"/>
                    </a:moveTo>
                    <a:cubicBezTo>
                      <a:pt x="158" y="1"/>
                      <a:pt x="0" y="159"/>
                      <a:pt x="0" y="353"/>
                    </a:cubicBezTo>
                    <a:cubicBezTo>
                      <a:pt x="0" y="548"/>
                      <a:pt x="158" y="697"/>
                      <a:pt x="353" y="697"/>
                    </a:cubicBezTo>
                    <a:cubicBezTo>
                      <a:pt x="538" y="697"/>
                      <a:pt x="696" y="548"/>
                      <a:pt x="696" y="353"/>
                    </a:cubicBezTo>
                    <a:cubicBezTo>
                      <a:pt x="696" y="159"/>
                      <a:pt x="538" y="1"/>
                      <a:pt x="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" name="Google Shape;390;p19"/>
              <p:cNvSpPr/>
              <p:nvPr/>
            </p:nvSpPr>
            <p:spPr>
              <a:xfrm>
                <a:off x="7496123" y="2552514"/>
                <a:ext cx="65070" cy="65070"/>
              </a:xfrm>
              <a:custGeom>
                <a:rect b="b" l="l" r="r" t="t"/>
                <a:pathLst>
                  <a:path extrusionOk="0" h="817" w="817">
                    <a:moveTo>
                      <a:pt x="409" y="121"/>
                    </a:moveTo>
                    <a:cubicBezTo>
                      <a:pt x="566" y="121"/>
                      <a:pt x="696" y="251"/>
                      <a:pt x="696" y="408"/>
                    </a:cubicBezTo>
                    <a:cubicBezTo>
                      <a:pt x="696" y="566"/>
                      <a:pt x="566" y="696"/>
                      <a:pt x="409" y="696"/>
                    </a:cubicBezTo>
                    <a:cubicBezTo>
                      <a:pt x="251" y="696"/>
                      <a:pt x="121" y="566"/>
                      <a:pt x="121" y="408"/>
                    </a:cubicBezTo>
                    <a:cubicBezTo>
                      <a:pt x="121" y="251"/>
                      <a:pt x="251" y="121"/>
                      <a:pt x="409" y="121"/>
                    </a:cubicBezTo>
                    <a:close/>
                    <a:moveTo>
                      <a:pt x="409" y="0"/>
                    </a:moveTo>
                    <a:cubicBezTo>
                      <a:pt x="186" y="0"/>
                      <a:pt x="0" y="186"/>
                      <a:pt x="0" y="408"/>
                    </a:cubicBezTo>
                    <a:cubicBezTo>
                      <a:pt x="0" y="631"/>
                      <a:pt x="186" y="817"/>
                      <a:pt x="409" y="817"/>
                    </a:cubicBezTo>
                    <a:cubicBezTo>
                      <a:pt x="631" y="817"/>
                      <a:pt x="817" y="631"/>
                      <a:pt x="817" y="408"/>
                    </a:cubicBezTo>
                    <a:cubicBezTo>
                      <a:pt x="817" y="186"/>
                      <a:pt x="631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" name="Google Shape;391;p19"/>
              <p:cNvSpPr/>
              <p:nvPr/>
            </p:nvSpPr>
            <p:spPr>
              <a:xfrm>
                <a:off x="7516830" y="2570195"/>
                <a:ext cx="22938" cy="22301"/>
              </a:xfrm>
              <a:custGeom>
                <a:rect b="b" l="l" r="r" t="t"/>
                <a:pathLst>
                  <a:path extrusionOk="0" h="280" w="288">
                    <a:moveTo>
                      <a:pt x="149" y="1"/>
                    </a:moveTo>
                    <a:cubicBezTo>
                      <a:pt x="65" y="1"/>
                      <a:pt x="0" y="56"/>
                      <a:pt x="0" y="140"/>
                    </a:cubicBezTo>
                    <a:cubicBezTo>
                      <a:pt x="0" y="214"/>
                      <a:pt x="65" y="279"/>
                      <a:pt x="149" y="279"/>
                    </a:cubicBezTo>
                    <a:cubicBezTo>
                      <a:pt x="223" y="279"/>
                      <a:pt x="288" y="214"/>
                      <a:pt x="288" y="140"/>
                    </a:cubicBezTo>
                    <a:cubicBezTo>
                      <a:pt x="288" y="66"/>
                      <a:pt x="223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" name="Google Shape;392;p19"/>
              <p:cNvSpPr/>
              <p:nvPr/>
            </p:nvSpPr>
            <p:spPr>
              <a:xfrm>
                <a:off x="7512370" y="2565018"/>
                <a:ext cx="31858" cy="31858"/>
              </a:xfrm>
              <a:custGeom>
                <a:rect b="b" l="l" r="r" t="t"/>
                <a:pathLst>
                  <a:path extrusionOk="0" h="400" w="400">
                    <a:moveTo>
                      <a:pt x="205" y="121"/>
                    </a:moveTo>
                    <a:cubicBezTo>
                      <a:pt x="251" y="121"/>
                      <a:pt x="288" y="159"/>
                      <a:pt x="288" y="205"/>
                    </a:cubicBezTo>
                    <a:cubicBezTo>
                      <a:pt x="288" y="251"/>
                      <a:pt x="251" y="288"/>
                      <a:pt x="205" y="288"/>
                    </a:cubicBezTo>
                    <a:cubicBezTo>
                      <a:pt x="158" y="288"/>
                      <a:pt x="121" y="251"/>
                      <a:pt x="121" y="205"/>
                    </a:cubicBezTo>
                    <a:cubicBezTo>
                      <a:pt x="121" y="159"/>
                      <a:pt x="158" y="121"/>
                      <a:pt x="205" y="121"/>
                    </a:cubicBezTo>
                    <a:close/>
                    <a:moveTo>
                      <a:pt x="205" y="1"/>
                    </a:moveTo>
                    <a:cubicBezTo>
                      <a:pt x="93" y="1"/>
                      <a:pt x="1" y="94"/>
                      <a:pt x="1" y="205"/>
                    </a:cubicBezTo>
                    <a:cubicBezTo>
                      <a:pt x="1" y="316"/>
                      <a:pt x="93" y="400"/>
                      <a:pt x="205" y="400"/>
                    </a:cubicBezTo>
                    <a:cubicBezTo>
                      <a:pt x="316" y="400"/>
                      <a:pt x="399" y="316"/>
                      <a:pt x="399" y="205"/>
                    </a:cubicBezTo>
                    <a:cubicBezTo>
                      <a:pt x="399" y="94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" name="Google Shape;393;p19"/>
              <p:cNvSpPr/>
              <p:nvPr/>
            </p:nvSpPr>
            <p:spPr>
              <a:xfrm>
                <a:off x="7442204" y="2676600"/>
                <a:ext cx="178086" cy="9717"/>
              </a:xfrm>
              <a:custGeom>
                <a:rect b="b" l="l" r="r" t="t"/>
                <a:pathLst>
                  <a:path extrusionOk="0" h="122" w="2236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4" name="Google Shape;394;p19"/>
              <p:cNvSpPr/>
              <p:nvPr/>
            </p:nvSpPr>
            <p:spPr>
              <a:xfrm>
                <a:off x="7496840" y="2655175"/>
                <a:ext cx="68096" cy="9717"/>
              </a:xfrm>
              <a:custGeom>
                <a:rect b="b" l="l" r="r" t="t"/>
                <a:pathLst>
                  <a:path extrusionOk="0" h="122" w="855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99" y="121"/>
                    </a:lnTo>
                    <a:cubicBezTo>
                      <a:pt x="826" y="121"/>
                      <a:pt x="854" y="93"/>
                      <a:pt x="854" y="56"/>
                    </a:cubicBezTo>
                    <a:cubicBezTo>
                      <a:pt x="854" y="28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5" name="Google Shape;395;p19"/>
              <p:cNvSpPr/>
              <p:nvPr/>
            </p:nvSpPr>
            <p:spPr>
              <a:xfrm>
                <a:off x="7496840" y="2727572"/>
                <a:ext cx="68096" cy="9000"/>
              </a:xfrm>
              <a:custGeom>
                <a:rect b="b" l="l" r="r" t="t"/>
                <a:pathLst>
                  <a:path extrusionOk="0" h="113" w="855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4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4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" name="Google Shape;396;p19"/>
              <p:cNvSpPr/>
              <p:nvPr/>
            </p:nvSpPr>
            <p:spPr>
              <a:xfrm>
                <a:off x="7496840" y="2802199"/>
                <a:ext cx="68096" cy="9000"/>
              </a:xfrm>
              <a:custGeom>
                <a:rect b="b" l="l" r="r" t="t"/>
                <a:pathLst>
                  <a:path extrusionOk="0" h="113" w="855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3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3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" name="Google Shape;397;p19"/>
              <p:cNvSpPr/>
              <p:nvPr/>
            </p:nvSpPr>
            <p:spPr>
              <a:xfrm>
                <a:off x="7442204" y="2698741"/>
                <a:ext cx="178086" cy="9000"/>
              </a:xfrm>
              <a:custGeom>
                <a:rect b="b" l="l" r="r" t="t"/>
                <a:pathLst>
                  <a:path extrusionOk="0" h="113" w="2236">
                    <a:moveTo>
                      <a:pt x="56" y="1"/>
                    </a:moveTo>
                    <a:cubicBezTo>
                      <a:pt x="19" y="1"/>
                      <a:pt x="0" y="29"/>
                      <a:pt x="0" y="57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7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8" name="Google Shape;398;p19"/>
              <p:cNvSpPr/>
              <p:nvPr/>
            </p:nvSpPr>
            <p:spPr>
              <a:xfrm>
                <a:off x="7442204" y="2753456"/>
                <a:ext cx="178086" cy="8920"/>
              </a:xfrm>
              <a:custGeom>
                <a:rect b="b" l="l" r="r" t="t"/>
                <a:pathLst>
                  <a:path extrusionOk="0" h="112" w="2236"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cubicBezTo>
                      <a:pt x="0" y="93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3"/>
                      <a:pt x="2236" y="56"/>
                    </a:cubicBezTo>
                    <a:cubicBezTo>
                      <a:pt x="2236" y="28"/>
                      <a:pt x="2208" y="0"/>
                      <a:pt x="2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9" name="Google Shape;399;p19"/>
              <p:cNvSpPr/>
              <p:nvPr/>
            </p:nvSpPr>
            <p:spPr>
              <a:xfrm>
                <a:off x="7442204" y="2775598"/>
                <a:ext cx="178086" cy="9000"/>
              </a:xfrm>
              <a:custGeom>
                <a:rect b="b" l="l" r="r" t="t"/>
                <a:pathLst>
                  <a:path extrusionOk="0" h="113" w="2236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" name="Google Shape;400;p19"/>
              <p:cNvSpPr/>
              <p:nvPr/>
            </p:nvSpPr>
            <p:spPr>
              <a:xfrm>
                <a:off x="7442204" y="2828800"/>
                <a:ext cx="178086" cy="9717"/>
              </a:xfrm>
              <a:custGeom>
                <a:rect b="b" l="l" r="r" t="t"/>
                <a:pathLst>
                  <a:path extrusionOk="0" h="122" w="2236">
                    <a:moveTo>
                      <a:pt x="56" y="1"/>
                    </a:moveTo>
                    <a:cubicBezTo>
                      <a:pt x="19" y="1"/>
                      <a:pt x="0" y="28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8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01" name="Google Shape;401;p19"/>
            <p:cNvGrpSpPr/>
            <p:nvPr/>
          </p:nvGrpSpPr>
          <p:grpSpPr>
            <a:xfrm>
              <a:off x="3657353" y="1571295"/>
              <a:ext cx="1466651" cy="1625718"/>
              <a:chOff x="6964178" y="2817557"/>
              <a:chExt cx="1466651" cy="1625718"/>
            </a:xfrm>
          </p:grpSpPr>
          <p:sp>
            <p:nvSpPr>
              <p:cNvPr id="402" name="Google Shape;402;p19"/>
              <p:cNvSpPr/>
              <p:nvPr/>
            </p:nvSpPr>
            <p:spPr>
              <a:xfrm>
                <a:off x="8050212" y="2817557"/>
                <a:ext cx="149334" cy="149334"/>
              </a:xfrm>
              <a:custGeom>
                <a:rect b="b" l="l" r="r" t="t"/>
                <a:pathLst>
                  <a:path extrusionOk="0" h="1875" w="1875">
                    <a:moveTo>
                      <a:pt x="938" y="177"/>
                    </a:moveTo>
                    <a:lnTo>
                      <a:pt x="1198" y="650"/>
                    </a:lnTo>
                    <a:cubicBezTo>
                      <a:pt x="1207" y="659"/>
                      <a:pt x="1216" y="668"/>
                      <a:pt x="1225" y="678"/>
                    </a:cubicBezTo>
                    <a:lnTo>
                      <a:pt x="1699" y="937"/>
                    </a:lnTo>
                    <a:lnTo>
                      <a:pt x="1225" y="1197"/>
                    </a:lnTo>
                    <a:cubicBezTo>
                      <a:pt x="1216" y="1197"/>
                      <a:pt x="1207" y="1206"/>
                      <a:pt x="1198" y="1216"/>
                    </a:cubicBezTo>
                    <a:lnTo>
                      <a:pt x="938" y="1689"/>
                    </a:lnTo>
                    <a:lnTo>
                      <a:pt x="678" y="1216"/>
                    </a:lnTo>
                    <a:cubicBezTo>
                      <a:pt x="678" y="1206"/>
                      <a:pt x="669" y="1197"/>
                      <a:pt x="660" y="1197"/>
                    </a:cubicBezTo>
                    <a:lnTo>
                      <a:pt x="186" y="928"/>
                    </a:lnTo>
                    <a:lnTo>
                      <a:pt x="660" y="678"/>
                    </a:lnTo>
                    <a:cubicBezTo>
                      <a:pt x="669" y="668"/>
                      <a:pt x="678" y="659"/>
                      <a:pt x="678" y="650"/>
                    </a:cubicBezTo>
                    <a:lnTo>
                      <a:pt x="938" y="177"/>
                    </a:lnTo>
                    <a:close/>
                    <a:moveTo>
                      <a:pt x="938" y="0"/>
                    </a:moveTo>
                    <a:cubicBezTo>
                      <a:pt x="919" y="0"/>
                      <a:pt x="901" y="10"/>
                      <a:pt x="891" y="28"/>
                    </a:cubicBezTo>
                    <a:lnTo>
                      <a:pt x="585" y="585"/>
                    </a:lnTo>
                    <a:lnTo>
                      <a:pt x="29" y="882"/>
                    </a:lnTo>
                    <a:cubicBezTo>
                      <a:pt x="10" y="891"/>
                      <a:pt x="1" y="910"/>
                      <a:pt x="1" y="928"/>
                    </a:cubicBezTo>
                    <a:cubicBezTo>
                      <a:pt x="1" y="956"/>
                      <a:pt x="10" y="974"/>
                      <a:pt x="29" y="984"/>
                    </a:cubicBezTo>
                    <a:lnTo>
                      <a:pt x="585" y="1290"/>
                    </a:lnTo>
                    <a:lnTo>
                      <a:pt x="882" y="1837"/>
                    </a:lnTo>
                    <a:cubicBezTo>
                      <a:pt x="901" y="1856"/>
                      <a:pt x="919" y="1874"/>
                      <a:pt x="938" y="1874"/>
                    </a:cubicBezTo>
                    <a:cubicBezTo>
                      <a:pt x="956" y="1874"/>
                      <a:pt x="975" y="1856"/>
                      <a:pt x="984" y="1837"/>
                    </a:cubicBezTo>
                    <a:lnTo>
                      <a:pt x="1290" y="1290"/>
                    </a:lnTo>
                    <a:lnTo>
                      <a:pt x="1847" y="984"/>
                    </a:lnTo>
                    <a:cubicBezTo>
                      <a:pt x="1866" y="974"/>
                      <a:pt x="1875" y="956"/>
                      <a:pt x="1875" y="937"/>
                    </a:cubicBezTo>
                    <a:cubicBezTo>
                      <a:pt x="1875" y="919"/>
                      <a:pt x="1866" y="900"/>
                      <a:pt x="1847" y="882"/>
                    </a:cubicBezTo>
                    <a:lnTo>
                      <a:pt x="1290" y="585"/>
                    </a:lnTo>
                    <a:lnTo>
                      <a:pt x="994" y="28"/>
                    </a:lnTo>
                    <a:cubicBezTo>
                      <a:pt x="984" y="10"/>
                      <a:pt x="966" y="0"/>
                      <a:pt x="9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3" name="Google Shape;403;p19"/>
              <p:cNvSpPr/>
              <p:nvPr/>
            </p:nvSpPr>
            <p:spPr>
              <a:xfrm>
                <a:off x="8311760" y="3539546"/>
                <a:ext cx="9000" cy="60689"/>
              </a:xfrm>
              <a:custGeom>
                <a:rect b="b" l="l" r="r" t="t"/>
                <a:pathLst>
                  <a:path extrusionOk="0" h="762" w="113">
                    <a:moveTo>
                      <a:pt x="57" y="1"/>
                    </a:moveTo>
                    <a:cubicBezTo>
                      <a:pt x="20" y="1"/>
                      <a:pt x="1" y="29"/>
                      <a:pt x="1" y="56"/>
                    </a:cubicBezTo>
                    <a:lnTo>
                      <a:pt x="1" y="706"/>
                    </a:lnTo>
                    <a:cubicBezTo>
                      <a:pt x="1" y="734"/>
                      <a:pt x="20" y="761"/>
                      <a:pt x="57" y="761"/>
                    </a:cubicBezTo>
                    <a:cubicBezTo>
                      <a:pt x="84" y="761"/>
                      <a:pt x="112" y="734"/>
                      <a:pt x="112" y="706"/>
                    </a:cubicBezTo>
                    <a:lnTo>
                      <a:pt x="112" y="56"/>
                    </a:lnTo>
                    <a:cubicBezTo>
                      <a:pt x="112" y="29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4" name="Google Shape;404;p19"/>
              <p:cNvSpPr/>
              <p:nvPr/>
            </p:nvSpPr>
            <p:spPr>
              <a:xfrm>
                <a:off x="8311760" y="3671118"/>
                <a:ext cx="9000" cy="59893"/>
              </a:xfrm>
              <a:custGeom>
                <a:rect b="b" l="l" r="r" t="t"/>
                <a:pathLst>
                  <a:path extrusionOk="0" h="752" w="113">
                    <a:moveTo>
                      <a:pt x="57" y="0"/>
                    </a:moveTo>
                    <a:cubicBezTo>
                      <a:pt x="20" y="0"/>
                      <a:pt x="1" y="28"/>
                      <a:pt x="1" y="56"/>
                    </a:cubicBezTo>
                    <a:lnTo>
                      <a:pt x="1" y="696"/>
                    </a:lnTo>
                    <a:cubicBezTo>
                      <a:pt x="1" y="733"/>
                      <a:pt x="20" y="751"/>
                      <a:pt x="57" y="751"/>
                    </a:cubicBezTo>
                    <a:cubicBezTo>
                      <a:pt x="84" y="751"/>
                      <a:pt x="112" y="733"/>
                      <a:pt x="112" y="696"/>
                    </a:cubicBezTo>
                    <a:lnTo>
                      <a:pt x="112" y="56"/>
                    </a:lnTo>
                    <a:cubicBezTo>
                      <a:pt x="112" y="28"/>
                      <a:pt x="84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5" name="Google Shape;405;p19"/>
              <p:cNvSpPr/>
              <p:nvPr/>
            </p:nvSpPr>
            <p:spPr>
              <a:xfrm>
                <a:off x="8351662" y="3631217"/>
                <a:ext cx="60689" cy="8920"/>
              </a:xfrm>
              <a:custGeom>
                <a:rect b="b" l="l" r="r" t="t"/>
                <a:pathLst>
                  <a:path extrusionOk="0" h="112" w="762">
                    <a:moveTo>
                      <a:pt x="57" y="0"/>
                    </a:moveTo>
                    <a:cubicBezTo>
                      <a:pt x="29" y="0"/>
                      <a:pt x="1" y="19"/>
                      <a:pt x="1" y="56"/>
                    </a:cubicBezTo>
                    <a:cubicBezTo>
                      <a:pt x="1" y="84"/>
                      <a:pt x="29" y="111"/>
                      <a:pt x="57" y="111"/>
                    </a:cubicBezTo>
                    <a:lnTo>
                      <a:pt x="697" y="111"/>
                    </a:lnTo>
                    <a:cubicBezTo>
                      <a:pt x="734" y="111"/>
                      <a:pt x="762" y="84"/>
                      <a:pt x="762" y="56"/>
                    </a:cubicBezTo>
                    <a:cubicBezTo>
                      <a:pt x="762" y="19"/>
                      <a:pt x="734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19"/>
              <p:cNvSpPr/>
              <p:nvPr/>
            </p:nvSpPr>
            <p:spPr>
              <a:xfrm>
                <a:off x="8220169" y="3631217"/>
                <a:ext cx="60689" cy="8920"/>
              </a:xfrm>
              <a:custGeom>
                <a:rect b="b" l="l" r="r" t="t"/>
                <a:pathLst>
                  <a:path extrusionOk="0" h="112" w="762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cubicBezTo>
                      <a:pt x="1" y="84"/>
                      <a:pt x="28" y="111"/>
                      <a:pt x="66" y="111"/>
                    </a:cubicBezTo>
                    <a:lnTo>
                      <a:pt x="706" y="111"/>
                    </a:lnTo>
                    <a:cubicBezTo>
                      <a:pt x="734" y="111"/>
                      <a:pt x="761" y="84"/>
                      <a:pt x="761" y="56"/>
                    </a:cubicBezTo>
                    <a:cubicBezTo>
                      <a:pt x="761" y="19"/>
                      <a:pt x="734" y="0"/>
                      <a:pt x="7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7" name="Google Shape;407;p19"/>
              <p:cNvSpPr/>
              <p:nvPr/>
            </p:nvSpPr>
            <p:spPr>
              <a:xfrm>
                <a:off x="8251948" y="3663711"/>
                <a:ext cx="36318" cy="36238"/>
              </a:xfrm>
              <a:custGeom>
                <a:rect b="b" l="l" r="r" t="t"/>
                <a:pathLst>
                  <a:path extrusionOk="0" h="455" w="456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8" name="Google Shape;408;p19"/>
              <p:cNvSpPr/>
              <p:nvPr/>
            </p:nvSpPr>
            <p:spPr>
              <a:xfrm>
                <a:off x="8246771" y="3659092"/>
                <a:ext cx="46672" cy="45318"/>
              </a:xfrm>
              <a:custGeom>
                <a:rect b="b" l="l" r="r" t="t"/>
                <a:pathLst>
                  <a:path extrusionOk="0" h="569" w="586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0"/>
                    </a:cubicBezTo>
                    <a:cubicBezTo>
                      <a:pt x="38" y="568"/>
                      <a:pt x="47" y="568"/>
                      <a:pt x="66" y="568"/>
                    </a:cubicBezTo>
                    <a:cubicBezTo>
                      <a:pt x="75" y="568"/>
                      <a:pt x="93" y="568"/>
                      <a:pt x="103" y="550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9" name="Google Shape;409;p19"/>
              <p:cNvSpPr/>
              <p:nvPr/>
            </p:nvSpPr>
            <p:spPr>
              <a:xfrm>
                <a:off x="8344335" y="3571324"/>
                <a:ext cx="36238" cy="35522"/>
              </a:xfrm>
              <a:custGeom>
                <a:rect b="b" l="l" r="r" t="t"/>
                <a:pathLst>
                  <a:path extrusionOk="0" h="446" w="455">
                    <a:moveTo>
                      <a:pt x="0" y="446"/>
                    </a:moveTo>
                    <a:lnTo>
                      <a:pt x="45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" name="Google Shape;410;p19"/>
              <p:cNvSpPr/>
              <p:nvPr/>
            </p:nvSpPr>
            <p:spPr>
              <a:xfrm>
                <a:off x="8339158" y="3566545"/>
                <a:ext cx="46592" cy="45477"/>
              </a:xfrm>
              <a:custGeom>
                <a:rect b="b" l="l" r="r" t="t"/>
                <a:pathLst>
                  <a:path extrusionOk="0" h="571" w="585">
                    <a:moveTo>
                      <a:pt x="521" y="0"/>
                    </a:moveTo>
                    <a:cubicBezTo>
                      <a:pt x="506" y="0"/>
                      <a:pt x="492" y="5"/>
                      <a:pt x="483" y="14"/>
                    </a:cubicBezTo>
                    <a:lnTo>
                      <a:pt x="28" y="469"/>
                    </a:lnTo>
                    <a:cubicBezTo>
                      <a:pt x="0" y="487"/>
                      <a:pt x="0" y="525"/>
                      <a:pt x="28" y="552"/>
                    </a:cubicBezTo>
                    <a:cubicBezTo>
                      <a:pt x="37" y="562"/>
                      <a:pt x="56" y="571"/>
                      <a:pt x="65" y="571"/>
                    </a:cubicBezTo>
                    <a:cubicBezTo>
                      <a:pt x="84" y="571"/>
                      <a:pt x="93" y="562"/>
                      <a:pt x="112" y="552"/>
                    </a:cubicBezTo>
                    <a:lnTo>
                      <a:pt x="566" y="98"/>
                    </a:lnTo>
                    <a:cubicBezTo>
                      <a:pt x="585" y="70"/>
                      <a:pt x="585" y="42"/>
                      <a:pt x="566" y="14"/>
                    </a:cubicBezTo>
                    <a:cubicBezTo>
                      <a:pt x="552" y="5"/>
                      <a:pt x="536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" name="Google Shape;411;p19"/>
              <p:cNvSpPr/>
              <p:nvPr/>
            </p:nvSpPr>
            <p:spPr>
              <a:xfrm>
                <a:off x="8251948" y="3571324"/>
                <a:ext cx="36318" cy="35522"/>
              </a:xfrm>
              <a:custGeom>
                <a:rect b="b" l="l" r="r" t="t"/>
                <a:pathLst>
                  <a:path extrusionOk="0" h="446" w="456">
                    <a:moveTo>
                      <a:pt x="1" y="1"/>
                    </a:moveTo>
                    <a:lnTo>
                      <a:pt x="455" y="446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" name="Google Shape;412;p19"/>
              <p:cNvSpPr/>
              <p:nvPr/>
            </p:nvSpPr>
            <p:spPr>
              <a:xfrm>
                <a:off x="8246771" y="3566545"/>
                <a:ext cx="46672" cy="45477"/>
              </a:xfrm>
              <a:custGeom>
                <a:rect b="b" l="l" r="r" t="t"/>
                <a:pathLst>
                  <a:path extrusionOk="0" h="571" w="586">
                    <a:moveTo>
                      <a:pt x="64" y="0"/>
                    </a:moveTo>
                    <a:cubicBezTo>
                      <a:pt x="49" y="0"/>
                      <a:pt x="33" y="5"/>
                      <a:pt x="19" y="14"/>
                    </a:cubicBezTo>
                    <a:cubicBezTo>
                      <a:pt x="1" y="42"/>
                      <a:pt x="1" y="70"/>
                      <a:pt x="19" y="98"/>
                    </a:cubicBezTo>
                    <a:lnTo>
                      <a:pt x="474" y="552"/>
                    </a:lnTo>
                    <a:cubicBezTo>
                      <a:pt x="483" y="562"/>
                      <a:pt x="502" y="571"/>
                      <a:pt x="520" y="571"/>
                    </a:cubicBezTo>
                    <a:cubicBezTo>
                      <a:pt x="529" y="571"/>
                      <a:pt x="548" y="562"/>
                      <a:pt x="557" y="552"/>
                    </a:cubicBezTo>
                    <a:cubicBezTo>
                      <a:pt x="585" y="525"/>
                      <a:pt x="585" y="487"/>
                      <a:pt x="557" y="469"/>
                    </a:cubicBezTo>
                    <a:lnTo>
                      <a:pt x="103" y="14"/>
                    </a:lnTo>
                    <a:cubicBezTo>
                      <a:pt x="93" y="5"/>
                      <a:pt x="79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19"/>
              <p:cNvSpPr/>
              <p:nvPr/>
            </p:nvSpPr>
            <p:spPr>
              <a:xfrm>
                <a:off x="8344335" y="3663711"/>
                <a:ext cx="36238" cy="36238"/>
              </a:xfrm>
              <a:custGeom>
                <a:rect b="b" l="l" r="r" t="t"/>
                <a:pathLst>
                  <a:path extrusionOk="0" h="455" w="455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" name="Google Shape;414;p19"/>
              <p:cNvSpPr/>
              <p:nvPr/>
            </p:nvSpPr>
            <p:spPr>
              <a:xfrm>
                <a:off x="8339158" y="3659092"/>
                <a:ext cx="46592" cy="45318"/>
              </a:xfrm>
              <a:custGeom>
                <a:rect b="b" l="l" r="r" t="t"/>
                <a:pathLst>
                  <a:path extrusionOk="0" h="569" w="585">
                    <a:moveTo>
                      <a:pt x="66" y="0"/>
                    </a:moveTo>
                    <a:cubicBezTo>
                      <a:pt x="51" y="0"/>
                      <a:pt x="37" y="7"/>
                      <a:pt x="28" y="21"/>
                    </a:cubicBezTo>
                    <a:cubicBezTo>
                      <a:pt x="0" y="40"/>
                      <a:pt x="0" y="77"/>
                      <a:pt x="28" y="105"/>
                    </a:cubicBezTo>
                    <a:lnTo>
                      <a:pt x="483" y="550"/>
                    </a:lnTo>
                    <a:cubicBezTo>
                      <a:pt x="492" y="568"/>
                      <a:pt x="510" y="568"/>
                      <a:pt x="520" y="568"/>
                    </a:cubicBezTo>
                    <a:cubicBezTo>
                      <a:pt x="538" y="568"/>
                      <a:pt x="548" y="568"/>
                      <a:pt x="566" y="550"/>
                    </a:cubicBezTo>
                    <a:cubicBezTo>
                      <a:pt x="585" y="531"/>
                      <a:pt x="585" y="494"/>
                      <a:pt x="566" y="476"/>
                    </a:cubicBezTo>
                    <a:lnTo>
                      <a:pt x="112" y="21"/>
                    </a:lnTo>
                    <a:cubicBezTo>
                      <a:pt x="98" y="7"/>
                      <a:pt x="81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" name="Google Shape;415;p19"/>
              <p:cNvSpPr/>
              <p:nvPr/>
            </p:nvSpPr>
            <p:spPr>
              <a:xfrm>
                <a:off x="8376830" y="3208544"/>
                <a:ext cx="53999" cy="54796"/>
              </a:xfrm>
              <a:custGeom>
                <a:rect b="b" l="l" r="r" t="t"/>
                <a:pathLst>
                  <a:path extrusionOk="0" h="688" w="678">
                    <a:moveTo>
                      <a:pt x="334" y="121"/>
                    </a:moveTo>
                    <a:cubicBezTo>
                      <a:pt x="464" y="121"/>
                      <a:pt x="566" y="223"/>
                      <a:pt x="566" y="344"/>
                    </a:cubicBezTo>
                    <a:cubicBezTo>
                      <a:pt x="566" y="474"/>
                      <a:pt x="464" y="567"/>
                      <a:pt x="334" y="567"/>
                    </a:cubicBezTo>
                    <a:cubicBezTo>
                      <a:pt x="214" y="567"/>
                      <a:pt x="112" y="474"/>
                      <a:pt x="112" y="344"/>
                    </a:cubicBezTo>
                    <a:cubicBezTo>
                      <a:pt x="112" y="223"/>
                      <a:pt x="214" y="121"/>
                      <a:pt x="334" y="121"/>
                    </a:cubicBezTo>
                    <a:close/>
                    <a:moveTo>
                      <a:pt x="334" y="1"/>
                    </a:moveTo>
                    <a:cubicBezTo>
                      <a:pt x="149" y="1"/>
                      <a:pt x="0" y="159"/>
                      <a:pt x="0" y="344"/>
                    </a:cubicBezTo>
                    <a:cubicBezTo>
                      <a:pt x="0" y="530"/>
                      <a:pt x="149" y="687"/>
                      <a:pt x="334" y="687"/>
                    </a:cubicBezTo>
                    <a:cubicBezTo>
                      <a:pt x="529" y="687"/>
                      <a:pt x="678" y="530"/>
                      <a:pt x="678" y="344"/>
                    </a:cubicBezTo>
                    <a:cubicBezTo>
                      <a:pt x="678" y="159"/>
                      <a:pt x="529" y="1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" name="Google Shape;416;p19"/>
              <p:cNvSpPr/>
              <p:nvPr/>
            </p:nvSpPr>
            <p:spPr>
              <a:xfrm>
                <a:off x="7681743" y="3168650"/>
                <a:ext cx="135237" cy="164865"/>
              </a:xfrm>
              <a:custGeom>
                <a:rect b="b" l="l" r="r" t="t"/>
                <a:pathLst>
                  <a:path extrusionOk="0" h="2070" w="1698">
                    <a:moveTo>
                      <a:pt x="1642" y="1"/>
                    </a:moveTo>
                    <a:cubicBezTo>
                      <a:pt x="659" y="168"/>
                      <a:pt x="0" y="1095"/>
                      <a:pt x="167" y="2069"/>
                    </a:cubicBezTo>
                    <a:lnTo>
                      <a:pt x="167" y="2069"/>
                    </a:lnTo>
                    <a:lnTo>
                      <a:pt x="510" y="2014"/>
                    </a:lnTo>
                    <a:cubicBezTo>
                      <a:pt x="501" y="1930"/>
                      <a:pt x="492" y="1847"/>
                      <a:pt x="492" y="1772"/>
                    </a:cubicBezTo>
                    <a:cubicBezTo>
                      <a:pt x="492" y="1049"/>
                      <a:pt x="1011" y="455"/>
                      <a:pt x="1698" y="335"/>
                    </a:cubicBezTo>
                    <a:lnTo>
                      <a:pt x="16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7" name="Google Shape;417;p19"/>
              <p:cNvSpPr/>
              <p:nvPr/>
            </p:nvSpPr>
            <p:spPr>
              <a:xfrm>
                <a:off x="7684690" y="3164031"/>
                <a:ext cx="136750" cy="173865"/>
              </a:xfrm>
              <a:custGeom>
                <a:rect b="b" l="l" r="r" t="t"/>
                <a:pathLst>
                  <a:path extrusionOk="0" h="2183" w="1717">
                    <a:moveTo>
                      <a:pt x="1559" y="114"/>
                    </a:moveTo>
                    <a:lnTo>
                      <a:pt x="1596" y="346"/>
                    </a:lnTo>
                    <a:cubicBezTo>
                      <a:pt x="900" y="495"/>
                      <a:pt x="399" y="1107"/>
                      <a:pt x="399" y="1830"/>
                    </a:cubicBezTo>
                    <a:cubicBezTo>
                      <a:pt x="399" y="1886"/>
                      <a:pt x="409" y="1951"/>
                      <a:pt x="418" y="2025"/>
                    </a:cubicBezTo>
                    <a:lnTo>
                      <a:pt x="177" y="2062"/>
                    </a:lnTo>
                    <a:cubicBezTo>
                      <a:pt x="112" y="1626"/>
                      <a:pt x="223" y="1181"/>
                      <a:pt x="483" y="819"/>
                    </a:cubicBezTo>
                    <a:cubicBezTo>
                      <a:pt x="742" y="448"/>
                      <a:pt x="1123" y="207"/>
                      <a:pt x="1559" y="114"/>
                    </a:cubicBezTo>
                    <a:close/>
                    <a:moveTo>
                      <a:pt x="1610" y="1"/>
                    </a:moveTo>
                    <a:cubicBezTo>
                      <a:pt x="1605" y="1"/>
                      <a:pt x="1601" y="1"/>
                      <a:pt x="1596" y="3"/>
                    </a:cubicBezTo>
                    <a:cubicBezTo>
                      <a:pt x="1104" y="86"/>
                      <a:pt x="678" y="355"/>
                      <a:pt x="390" y="754"/>
                    </a:cubicBezTo>
                    <a:cubicBezTo>
                      <a:pt x="112" y="1163"/>
                      <a:pt x="0" y="1645"/>
                      <a:pt x="75" y="2137"/>
                    </a:cubicBezTo>
                    <a:cubicBezTo>
                      <a:pt x="84" y="2164"/>
                      <a:pt x="102" y="2183"/>
                      <a:pt x="130" y="2183"/>
                    </a:cubicBezTo>
                    <a:cubicBezTo>
                      <a:pt x="130" y="2183"/>
                      <a:pt x="139" y="2183"/>
                      <a:pt x="139" y="2174"/>
                    </a:cubicBezTo>
                    <a:lnTo>
                      <a:pt x="483" y="2118"/>
                    </a:lnTo>
                    <a:cubicBezTo>
                      <a:pt x="511" y="2109"/>
                      <a:pt x="529" y="2090"/>
                      <a:pt x="529" y="2053"/>
                    </a:cubicBezTo>
                    <a:cubicBezTo>
                      <a:pt x="511" y="1970"/>
                      <a:pt x="511" y="1895"/>
                      <a:pt x="511" y="1821"/>
                    </a:cubicBezTo>
                    <a:cubicBezTo>
                      <a:pt x="511" y="1144"/>
                      <a:pt x="993" y="560"/>
                      <a:pt x="1670" y="439"/>
                    </a:cubicBezTo>
                    <a:cubicBezTo>
                      <a:pt x="1698" y="439"/>
                      <a:pt x="1717" y="411"/>
                      <a:pt x="1707" y="383"/>
                    </a:cubicBezTo>
                    <a:lnTo>
                      <a:pt x="1652" y="49"/>
                    </a:lnTo>
                    <a:cubicBezTo>
                      <a:pt x="1652" y="19"/>
                      <a:pt x="1632" y="1"/>
                      <a:pt x="1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8" name="Google Shape;418;p19"/>
              <p:cNvSpPr/>
              <p:nvPr/>
            </p:nvSpPr>
            <p:spPr>
              <a:xfrm>
                <a:off x="7695044" y="3328974"/>
                <a:ext cx="164786" cy="123290"/>
              </a:xfrm>
              <a:custGeom>
                <a:rect b="b" l="l" r="r" t="t"/>
                <a:pathLst>
                  <a:path extrusionOk="0" h="1548" w="2069">
                    <a:moveTo>
                      <a:pt x="343" y="1"/>
                    </a:moveTo>
                    <a:lnTo>
                      <a:pt x="0" y="56"/>
                    </a:lnTo>
                    <a:cubicBezTo>
                      <a:pt x="150" y="929"/>
                      <a:pt x="909" y="1548"/>
                      <a:pt x="1766" y="1548"/>
                    </a:cubicBezTo>
                    <a:cubicBezTo>
                      <a:pt x="1866" y="1548"/>
                      <a:pt x="1967" y="1539"/>
                      <a:pt x="2069" y="1522"/>
                    </a:cubicBezTo>
                    <a:lnTo>
                      <a:pt x="2013" y="1197"/>
                    </a:lnTo>
                    <a:cubicBezTo>
                      <a:pt x="1939" y="1207"/>
                      <a:pt x="1865" y="1216"/>
                      <a:pt x="1781" y="1216"/>
                    </a:cubicBezTo>
                    <a:cubicBezTo>
                      <a:pt x="1058" y="1216"/>
                      <a:pt x="464" y="687"/>
                      <a:pt x="3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19"/>
              <p:cNvSpPr/>
              <p:nvPr/>
            </p:nvSpPr>
            <p:spPr>
              <a:xfrm>
                <a:off x="7690583" y="3324594"/>
                <a:ext cx="173706" cy="132290"/>
              </a:xfrm>
              <a:custGeom>
                <a:rect b="b" l="l" r="r" t="t"/>
                <a:pathLst>
                  <a:path extrusionOk="0" h="1661" w="2181">
                    <a:moveTo>
                      <a:pt x="362" y="111"/>
                    </a:moveTo>
                    <a:cubicBezTo>
                      <a:pt x="501" y="816"/>
                      <a:pt x="1114" y="1327"/>
                      <a:pt x="1837" y="1327"/>
                    </a:cubicBezTo>
                    <a:cubicBezTo>
                      <a:pt x="1902" y="1327"/>
                      <a:pt x="1958" y="1317"/>
                      <a:pt x="2032" y="1308"/>
                    </a:cubicBezTo>
                    <a:lnTo>
                      <a:pt x="2069" y="1540"/>
                    </a:lnTo>
                    <a:cubicBezTo>
                      <a:pt x="1991" y="1550"/>
                      <a:pt x="1912" y="1555"/>
                      <a:pt x="1835" y="1555"/>
                    </a:cubicBezTo>
                    <a:cubicBezTo>
                      <a:pt x="1472" y="1555"/>
                      <a:pt x="1122" y="1448"/>
                      <a:pt x="817" y="1234"/>
                    </a:cubicBezTo>
                    <a:cubicBezTo>
                      <a:pt x="455" y="974"/>
                      <a:pt x="205" y="594"/>
                      <a:pt x="121" y="158"/>
                    </a:cubicBezTo>
                    <a:lnTo>
                      <a:pt x="362" y="111"/>
                    </a:lnTo>
                    <a:close/>
                    <a:moveTo>
                      <a:pt x="390" y="0"/>
                    </a:moveTo>
                    <a:lnTo>
                      <a:pt x="47" y="56"/>
                    </a:lnTo>
                    <a:cubicBezTo>
                      <a:pt x="38" y="65"/>
                      <a:pt x="19" y="65"/>
                      <a:pt x="10" y="84"/>
                    </a:cubicBezTo>
                    <a:cubicBezTo>
                      <a:pt x="10" y="93"/>
                      <a:pt x="1" y="102"/>
                      <a:pt x="1" y="121"/>
                    </a:cubicBezTo>
                    <a:cubicBezTo>
                      <a:pt x="84" y="603"/>
                      <a:pt x="353" y="1030"/>
                      <a:pt x="761" y="1317"/>
                    </a:cubicBezTo>
                    <a:cubicBezTo>
                      <a:pt x="1077" y="1540"/>
                      <a:pt x="1438" y="1661"/>
                      <a:pt x="1828" y="1661"/>
                    </a:cubicBezTo>
                    <a:cubicBezTo>
                      <a:pt x="1930" y="1661"/>
                      <a:pt x="2032" y="1651"/>
                      <a:pt x="2134" y="1633"/>
                    </a:cubicBezTo>
                    <a:cubicBezTo>
                      <a:pt x="2162" y="1633"/>
                      <a:pt x="2181" y="1605"/>
                      <a:pt x="2181" y="1577"/>
                    </a:cubicBezTo>
                    <a:lnTo>
                      <a:pt x="2125" y="1243"/>
                    </a:lnTo>
                    <a:cubicBezTo>
                      <a:pt x="2116" y="1215"/>
                      <a:pt x="2088" y="1197"/>
                      <a:pt x="2060" y="1197"/>
                    </a:cubicBezTo>
                    <a:cubicBezTo>
                      <a:pt x="1986" y="1215"/>
                      <a:pt x="1912" y="1215"/>
                      <a:pt x="1837" y="1215"/>
                    </a:cubicBezTo>
                    <a:cubicBezTo>
                      <a:pt x="1151" y="1215"/>
                      <a:pt x="566" y="724"/>
                      <a:pt x="455" y="46"/>
                    </a:cubicBezTo>
                    <a:cubicBezTo>
                      <a:pt x="455" y="28"/>
                      <a:pt x="446" y="19"/>
                      <a:pt x="437" y="9"/>
                    </a:cubicBezTo>
                    <a:cubicBezTo>
                      <a:pt x="418" y="0"/>
                      <a:pt x="409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19"/>
              <p:cNvSpPr/>
              <p:nvPr/>
            </p:nvSpPr>
            <p:spPr>
              <a:xfrm>
                <a:off x="7812519" y="3166580"/>
                <a:ext cx="167016" cy="283695"/>
              </a:xfrm>
              <a:custGeom>
                <a:rect b="b" l="l" r="r" t="t"/>
                <a:pathLst>
                  <a:path extrusionOk="0" h="3562" w="2097">
                    <a:moveTo>
                      <a:pt x="303" y="1"/>
                    </a:moveTo>
                    <a:cubicBezTo>
                      <a:pt x="203" y="1"/>
                      <a:pt x="102" y="9"/>
                      <a:pt x="0" y="27"/>
                    </a:cubicBezTo>
                    <a:lnTo>
                      <a:pt x="56" y="361"/>
                    </a:lnTo>
                    <a:cubicBezTo>
                      <a:pt x="139" y="342"/>
                      <a:pt x="223" y="333"/>
                      <a:pt x="306" y="333"/>
                    </a:cubicBezTo>
                    <a:cubicBezTo>
                      <a:pt x="1113" y="333"/>
                      <a:pt x="1772" y="991"/>
                      <a:pt x="1772" y="1798"/>
                    </a:cubicBezTo>
                    <a:cubicBezTo>
                      <a:pt x="1772" y="2522"/>
                      <a:pt x="1234" y="3125"/>
                      <a:pt x="538" y="3236"/>
                    </a:cubicBezTo>
                    <a:lnTo>
                      <a:pt x="594" y="3561"/>
                    </a:lnTo>
                    <a:cubicBezTo>
                      <a:pt x="1327" y="3440"/>
                      <a:pt x="1883" y="2884"/>
                      <a:pt x="2041" y="2207"/>
                    </a:cubicBezTo>
                    <a:cubicBezTo>
                      <a:pt x="2069" y="2095"/>
                      <a:pt x="2087" y="1975"/>
                      <a:pt x="2087" y="1854"/>
                    </a:cubicBezTo>
                    <a:cubicBezTo>
                      <a:pt x="2097" y="1743"/>
                      <a:pt x="2087" y="1613"/>
                      <a:pt x="2069" y="1492"/>
                    </a:cubicBezTo>
                    <a:cubicBezTo>
                      <a:pt x="1919" y="620"/>
                      <a:pt x="1160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1" name="Google Shape;421;p19"/>
              <p:cNvSpPr/>
              <p:nvPr/>
            </p:nvSpPr>
            <p:spPr>
              <a:xfrm>
                <a:off x="7807342" y="3162199"/>
                <a:ext cx="176653" cy="293173"/>
              </a:xfrm>
              <a:custGeom>
                <a:rect b="b" l="l" r="r" t="t"/>
                <a:pathLst>
                  <a:path extrusionOk="0" h="3681" w="2218">
                    <a:moveTo>
                      <a:pt x="360" y="102"/>
                    </a:moveTo>
                    <a:cubicBezTo>
                      <a:pt x="1194" y="102"/>
                      <a:pt x="1934" y="709"/>
                      <a:pt x="2078" y="1557"/>
                    </a:cubicBezTo>
                    <a:cubicBezTo>
                      <a:pt x="2097" y="1677"/>
                      <a:pt x="2106" y="1789"/>
                      <a:pt x="2106" y="1909"/>
                    </a:cubicBezTo>
                    <a:cubicBezTo>
                      <a:pt x="2097" y="2020"/>
                      <a:pt x="2088" y="2141"/>
                      <a:pt x="2060" y="2252"/>
                    </a:cubicBezTo>
                    <a:cubicBezTo>
                      <a:pt x="1902" y="2920"/>
                      <a:pt x="1373" y="3421"/>
                      <a:pt x="705" y="3560"/>
                    </a:cubicBezTo>
                    <a:lnTo>
                      <a:pt x="668" y="3328"/>
                    </a:lnTo>
                    <a:cubicBezTo>
                      <a:pt x="1373" y="3189"/>
                      <a:pt x="1883" y="2577"/>
                      <a:pt x="1893" y="1853"/>
                    </a:cubicBezTo>
                    <a:cubicBezTo>
                      <a:pt x="1893" y="1019"/>
                      <a:pt x="1206" y="332"/>
                      <a:pt x="371" y="332"/>
                    </a:cubicBezTo>
                    <a:cubicBezTo>
                      <a:pt x="306" y="332"/>
                      <a:pt x="232" y="341"/>
                      <a:pt x="158" y="351"/>
                    </a:cubicBezTo>
                    <a:lnTo>
                      <a:pt x="121" y="119"/>
                    </a:lnTo>
                    <a:cubicBezTo>
                      <a:pt x="201" y="107"/>
                      <a:pt x="281" y="102"/>
                      <a:pt x="360" y="102"/>
                    </a:cubicBezTo>
                    <a:close/>
                    <a:moveTo>
                      <a:pt x="361" y="1"/>
                    </a:moveTo>
                    <a:cubicBezTo>
                      <a:pt x="260" y="1"/>
                      <a:pt x="158" y="9"/>
                      <a:pt x="56" y="26"/>
                    </a:cubicBezTo>
                    <a:lnTo>
                      <a:pt x="0" y="35"/>
                    </a:lnTo>
                    <a:lnTo>
                      <a:pt x="74" y="471"/>
                    </a:lnTo>
                    <a:lnTo>
                      <a:pt x="130" y="462"/>
                    </a:lnTo>
                    <a:cubicBezTo>
                      <a:pt x="214" y="453"/>
                      <a:pt x="297" y="443"/>
                      <a:pt x="371" y="443"/>
                    </a:cubicBezTo>
                    <a:cubicBezTo>
                      <a:pt x="1151" y="443"/>
                      <a:pt x="1781" y="1074"/>
                      <a:pt x="1781" y="1853"/>
                    </a:cubicBezTo>
                    <a:cubicBezTo>
                      <a:pt x="1781" y="2549"/>
                      <a:pt x="1280" y="3134"/>
                      <a:pt x="594" y="3236"/>
                    </a:cubicBezTo>
                    <a:lnTo>
                      <a:pt x="548" y="3245"/>
                    </a:lnTo>
                    <a:lnTo>
                      <a:pt x="622" y="3681"/>
                    </a:lnTo>
                    <a:lnTo>
                      <a:pt x="668" y="3672"/>
                    </a:lnTo>
                    <a:cubicBezTo>
                      <a:pt x="1401" y="3551"/>
                      <a:pt x="1985" y="3004"/>
                      <a:pt x="2162" y="2280"/>
                    </a:cubicBezTo>
                    <a:cubicBezTo>
                      <a:pt x="2190" y="2160"/>
                      <a:pt x="2208" y="2039"/>
                      <a:pt x="2208" y="1918"/>
                    </a:cubicBezTo>
                    <a:cubicBezTo>
                      <a:pt x="2217" y="1789"/>
                      <a:pt x="2208" y="1668"/>
                      <a:pt x="2180" y="1538"/>
                    </a:cubicBezTo>
                    <a:cubicBezTo>
                      <a:pt x="2030" y="638"/>
                      <a:pt x="1245" y="1"/>
                      <a:pt x="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2" name="Google Shape;422;p19"/>
              <p:cNvSpPr/>
              <p:nvPr/>
            </p:nvSpPr>
            <p:spPr>
              <a:xfrm>
                <a:off x="7540613" y="3210065"/>
                <a:ext cx="103538" cy="455888"/>
              </a:xfrm>
              <a:custGeom>
                <a:rect b="b" l="l" r="r" t="t"/>
                <a:pathLst>
                  <a:path extrusionOk="0" h="5724" w="1300">
                    <a:moveTo>
                      <a:pt x="0" y="0"/>
                    </a:moveTo>
                    <a:lnTo>
                      <a:pt x="0" y="5724"/>
                    </a:lnTo>
                    <a:lnTo>
                      <a:pt x="1299" y="5724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3" name="Google Shape;423;p19"/>
              <p:cNvSpPr/>
              <p:nvPr/>
            </p:nvSpPr>
            <p:spPr>
              <a:xfrm>
                <a:off x="7536153" y="3205605"/>
                <a:ext cx="112379" cy="464808"/>
              </a:xfrm>
              <a:custGeom>
                <a:rect b="b" l="l" r="r" t="t"/>
                <a:pathLst>
                  <a:path extrusionOk="0" h="5836" w="1411">
                    <a:moveTo>
                      <a:pt x="1299" y="103"/>
                    </a:moveTo>
                    <a:lnTo>
                      <a:pt x="1299" y="5733"/>
                    </a:lnTo>
                    <a:lnTo>
                      <a:pt x="112" y="5733"/>
                    </a:lnTo>
                    <a:lnTo>
                      <a:pt x="112" y="103"/>
                    </a:lnTo>
                    <a:close/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780"/>
                    </a:lnTo>
                    <a:cubicBezTo>
                      <a:pt x="1" y="5817"/>
                      <a:pt x="29" y="5835"/>
                      <a:pt x="56" y="5835"/>
                    </a:cubicBezTo>
                    <a:lnTo>
                      <a:pt x="1355" y="5835"/>
                    </a:lnTo>
                    <a:cubicBezTo>
                      <a:pt x="1383" y="5835"/>
                      <a:pt x="1411" y="5817"/>
                      <a:pt x="1411" y="5780"/>
                    </a:cubicBezTo>
                    <a:lnTo>
                      <a:pt x="1411" y="56"/>
                    </a:lnTo>
                    <a:cubicBezTo>
                      <a:pt x="1411" y="28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4" name="Google Shape;424;p19"/>
              <p:cNvSpPr/>
              <p:nvPr/>
            </p:nvSpPr>
            <p:spPr>
              <a:xfrm>
                <a:off x="7688353" y="3377000"/>
                <a:ext cx="102822" cy="288952"/>
              </a:xfrm>
              <a:custGeom>
                <a:rect b="b" l="l" r="r" t="t"/>
                <a:pathLst>
                  <a:path extrusionOk="0" h="3628" w="1291">
                    <a:moveTo>
                      <a:pt x="1" y="1"/>
                    </a:moveTo>
                    <a:lnTo>
                      <a:pt x="1" y="3628"/>
                    </a:lnTo>
                    <a:lnTo>
                      <a:pt x="1290" y="362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5" name="Google Shape;425;p19"/>
              <p:cNvSpPr/>
              <p:nvPr/>
            </p:nvSpPr>
            <p:spPr>
              <a:xfrm>
                <a:off x="7683973" y="3372540"/>
                <a:ext cx="111583" cy="297872"/>
              </a:xfrm>
              <a:custGeom>
                <a:rect b="b" l="l" r="r" t="t"/>
                <a:pathLst>
                  <a:path extrusionOk="0" h="3740" w="1401">
                    <a:moveTo>
                      <a:pt x="1299" y="103"/>
                    </a:moveTo>
                    <a:lnTo>
                      <a:pt x="1299" y="3637"/>
                    </a:lnTo>
                    <a:lnTo>
                      <a:pt x="111" y="3637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9"/>
                      <a:pt x="0" y="57"/>
                    </a:cubicBezTo>
                    <a:lnTo>
                      <a:pt x="0" y="3684"/>
                    </a:lnTo>
                    <a:cubicBezTo>
                      <a:pt x="0" y="3721"/>
                      <a:pt x="28" y="3739"/>
                      <a:pt x="56" y="3739"/>
                    </a:cubicBezTo>
                    <a:lnTo>
                      <a:pt x="1345" y="3739"/>
                    </a:lnTo>
                    <a:cubicBezTo>
                      <a:pt x="1373" y="3739"/>
                      <a:pt x="1401" y="3721"/>
                      <a:pt x="1401" y="3684"/>
                    </a:cubicBezTo>
                    <a:lnTo>
                      <a:pt x="1401" y="57"/>
                    </a:lnTo>
                    <a:cubicBezTo>
                      <a:pt x="1401" y="29"/>
                      <a:pt x="1373" y="1"/>
                      <a:pt x="1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6" name="Google Shape;426;p19"/>
              <p:cNvSpPr/>
              <p:nvPr/>
            </p:nvSpPr>
            <p:spPr>
              <a:xfrm>
                <a:off x="7833943" y="3502599"/>
                <a:ext cx="103459" cy="163352"/>
              </a:xfrm>
              <a:custGeom>
                <a:rect b="b" l="l" r="r" t="t"/>
                <a:pathLst>
                  <a:path extrusionOk="0" h="2051" w="1299">
                    <a:moveTo>
                      <a:pt x="0" y="1"/>
                    </a:moveTo>
                    <a:lnTo>
                      <a:pt x="0" y="2051"/>
                    </a:lnTo>
                    <a:lnTo>
                      <a:pt x="1299" y="205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7" name="Google Shape;427;p19"/>
              <p:cNvSpPr/>
              <p:nvPr/>
            </p:nvSpPr>
            <p:spPr>
              <a:xfrm>
                <a:off x="7829483" y="3498935"/>
                <a:ext cx="111662" cy="171476"/>
              </a:xfrm>
              <a:custGeom>
                <a:rect b="b" l="l" r="r" t="t"/>
                <a:pathLst>
                  <a:path extrusionOk="0" h="2153" w="1402">
                    <a:moveTo>
                      <a:pt x="1299" y="102"/>
                    </a:moveTo>
                    <a:lnTo>
                      <a:pt x="1299" y="2050"/>
                    </a:lnTo>
                    <a:lnTo>
                      <a:pt x="112" y="2050"/>
                    </a:lnTo>
                    <a:lnTo>
                      <a:pt x="112" y="102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1" y="19"/>
                      <a:pt x="1" y="47"/>
                    </a:cubicBezTo>
                    <a:lnTo>
                      <a:pt x="1" y="2097"/>
                    </a:lnTo>
                    <a:cubicBezTo>
                      <a:pt x="1" y="2134"/>
                      <a:pt x="28" y="2152"/>
                      <a:pt x="56" y="2152"/>
                    </a:cubicBezTo>
                    <a:lnTo>
                      <a:pt x="1355" y="2152"/>
                    </a:lnTo>
                    <a:cubicBezTo>
                      <a:pt x="1383" y="2152"/>
                      <a:pt x="1401" y="2134"/>
                      <a:pt x="1401" y="2097"/>
                    </a:cubicBezTo>
                    <a:lnTo>
                      <a:pt x="1401" y="47"/>
                    </a:lnTo>
                    <a:cubicBezTo>
                      <a:pt x="1401" y="19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8" name="Google Shape;428;p19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rect b="b" l="l" r="r" t="t"/>
                <a:pathLst>
                  <a:path extrusionOk="0" h="5594" w="129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" name="Google Shape;429;p19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rect b="b" l="l" r="r" t="t"/>
                <a:pathLst>
                  <a:path extrusionOk="0" h="5706" w="1402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0" y="0"/>
                    </a:moveTo>
                    <a:lnTo>
                      <a:pt x="0" y="5706"/>
                    </a:lnTo>
                    <a:lnTo>
                      <a:pt x="1401" y="5706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" name="Google Shape;430;p19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rect b="b" l="l" r="r" t="t"/>
                <a:pathLst>
                  <a:path extrusionOk="0" h="3498" w="129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" name="Google Shape;431;p19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rect b="b" l="l" r="r" t="t"/>
                <a:pathLst>
                  <a:path extrusionOk="0" h="3610" w="1402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" name="Google Shape;432;p19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rect b="b" l="l" r="r" t="t"/>
                <a:pathLst>
                  <a:path extrusionOk="0" h="1921" w="130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" name="Google Shape;433;p19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rect b="b" l="l" r="r" t="t"/>
                <a:pathLst>
                  <a:path extrusionOk="0" h="2023" w="1402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" name="Google Shape;434;p19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rect b="b" l="l" r="r" t="t"/>
                <a:pathLst>
                  <a:path extrusionOk="0" h="5594" w="129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" name="Google Shape;435;p19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rect b="b" l="l" r="r" t="t"/>
                <a:pathLst>
                  <a:path extrusionOk="0" h="5706" w="1402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lnTo>
                      <a:pt x="0" y="5650"/>
                    </a:lnTo>
                    <a:cubicBezTo>
                      <a:pt x="0" y="5687"/>
                      <a:pt x="19" y="5706"/>
                      <a:pt x="56" y="5706"/>
                    </a:cubicBezTo>
                    <a:lnTo>
                      <a:pt x="1346" y="5706"/>
                    </a:lnTo>
                    <a:cubicBezTo>
                      <a:pt x="1373" y="5706"/>
                      <a:pt x="1401" y="5687"/>
                      <a:pt x="1401" y="5650"/>
                    </a:cubicBezTo>
                    <a:lnTo>
                      <a:pt x="1401" y="56"/>
                    </a:lnTo>
                    <a:cubicBezTo>
                      <a:pt x="1401" y="28"/>
                      <a:pt x="1373" y="0"/>
                      <a:pt x="13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" name="Google Shape;436;p19"/>
              <p:cNvSpPr/>
              <p:nvPr/>
            </p:nvSpPr>
            <p:spPr>
              <a:xfrm>
                <a:off x="7369219" y="3129465"/>
                <a:ext cx="103459" cy="536489"/>
              </a:xfrm>
              <a:custGeom>
                <a:rect b="b" l="l" r="r" t="t"/>
                <a:pathLst>
                  <a:path extrusionOk="0" h="6736" w="1299">
                    <a:moveTo>
                      <a:pt x="0" y="1"/>
                    </a:moveTo>
                    <a:lnTo>
                      <a:pt x="0" y="6736"/>
                    </a:lnTo>
                    <a:lnTo>
                      <a:pt x="1299" y="6736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" name="Google Shape;437;p19"/>
              <p:cNvSpPr/>
              <p:nvPr/>
            </p:nvSpPr>
            <p:spPr>
              <a:xfrm>
                <a:off x="7365475" y="3125802"/>
                <a:ext cx="110229" cy="543896"/>
              </a:xfrm>
              <a:custGeom>
                <a:rect b="b" l="l" r="r" t="t"/>
                <a:pathLst>
                  <a:path extrusionOk="0" h="6829" w="1384">
                    <a:moveTo>
                      <a:pt x="1300" y="84"/>
                    </a:moveTo>
                    <a:lnTo>
                      <a:pt x="1300" y="6745"/>
                    </a:lnTo>
                    <a:lnTo>
                      <a:pt x="84" y="6745"/>
                    </a:lnTo>
                    <a:lnTo>
                      <a:pt x="84" y="84"/>
                    </a:lnTo>
                    <a:close/>
                    <a:moveTo>
                      <a:pt x="38" y="1"/>
                    </a:moveTo>
                    <a:cubicBezTo>
                      <a:pt x="19" y="1"/>
                      <a:pt x="1" y="19"/>
                      <a:pt x="1" y="47"/>
                    </a:cubicBezTo>
                    <a:lnTo>
                      <a:pt x="1" y="6782"/>
                    </a:lnTo>
                    <a:cubicBezTo>
                      <a:pt x="1" y="6810"/>
                      <a:pt x="19" y="6828"/>
                      <a:pt x="38" y="6828"/>
                    </a:cubicBezTo>
                    <a:lnTo>
                      <a:pt x="1346" y="6828"/>
                    </a:lnTo>
                    <a:cubicBezTo>
                      <a:pt x="1364" y="6828"/>
                      <a:pt x="1383" y="6810"/>
                      <a:pt x="1383" y="6782"/>
                    </a:cubicBezTo>
                    <a:lnTo>
                      <a:pt x="1383" y="47"/>
                    </a:lnTo>
                    <a:cubicBezTo>
                      <a:pt x="1383" y="19"/>
                      <a:pt x="136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" name="Google Shape;438;p19"/>
              <p:cNvSpPr/>
              <p:nvPr/>
            </p:nvSpPr>
            <p:spPr>
              <a:xfrm>
                <a:off x="7359582" y="3130979"/>
                <a:ext cx="103538" cy="524622"/>
              </a:xfrm>
              <a:custGeom>
                <a:rect b="b" l="l" r="r" t="t"/>
                <a:pathLst>
                  <a:path extrusionOk="0" h="6587" w="1300">
                    <a:moveTo>
                      <a:pt x="1" y="1"/>
                    </a:moveTo>
                    <a:lnTo>
                      <a:pt x="1" y="6587"/>
                    </a:lnTo>
                    <a:lnTo>
                      <a:pt x="1299" y="6587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" name="Google Shape;439;p19"/>
              <p:cNvSpPr/>
              <p:nvPr/>
            </p:nvSpPr>
            <p:spPr>
              <a:xfrm>
                <a:off x="7355122" y="3126519"/>
                <a:ext cx="111662" cy="533542"/>
              </a:xfrm>
              <a:custGeom>
                <a:rect b="b" l="l" r="r" t="t"/>
                <a:pathLst>
                  <a:path extrusionOk="0" h="6699" w="1402">
                    <a:moveTo>
                      <a:pt x="1300" y="103"/>
                    </a:moveTo>
                    <a:lnTo>
                      <a:pt x="1300" y="6597"/>
                    </a:lnTo>
                    <a:lnTo>
                      <a:pt x="112" y="6597"/>
                    </a:lnTo>
                    <a:lnTo>
                      <a:pt x="112" y="103"/>
                    </a:lnTo>
                    <a:close/>
                    <a:moveTo>
                      <a:pt x="1" y="1"/>
                    </a:moveTo>
                    <a:lnTo>
                      <a:pt x="1" y="6699"/>
                    </a:lnTo>
                    <a:lnTo>
                      <a:pt x="1402" y="6699"/>
                    </a:lnTo>
                    <a:lnTo>
                      <a:pt x="14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" name="Google Shape;440;p19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rect b="b" l="l" r="r" t="t"/>
                <a:pathLst>
                  <a:path extrusionOk="0" h="3498" w="129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" name="Google Shape;441;p19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rect b="b" l="l" r="r" t="t"/>
                <a:pathLst>
                  <a:path extrusionOk="0" h="3610" w="1402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" name="Google Shape;442;p19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rect b="b" l="l" r="r" t="t"/>
                <a:pathLst>
                  <a:path extrusionOk="0" h="1921" w="130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" name="Google Shape;443;p19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rect b="b" l="l" r="r" t="t"/>
                <a:pathLst>
                  <a:path extrusionOk="0" h="2023" w="1402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" name="Google Shape;444;p19"/>
              <p:cNvSpPr/>
              <p:nvPr/>
            </p:nvSpPr>
            <p:spPr>
              <a:xfrm>
                <a:off x="7980967" y="3600163"/>
                <a:ext cx="103538" cy="66583"/>
              </a:xfrm>
              <a:custGeom>
                <a:rect b="b" l="l" r="r" t="t"/>
                <a:pathLst>
                  <a:path extrusionOk="0" h="836" w="1300">
                    <a:moveTo>
                      <a:pt x="0" y="0"/>
                    </a:moveTo>
                    <a:lnTo>
                      <a:pt x="0" y="835"/>
                    </a:lnTo>
                    <a:lnTo>
                      <a:pt x="1299" y="835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" name="Google Shape;445;p19"/>
              <p:cNvSpPr/>
              <p:nvPr/>
            </p:nvSpPr>
            <p:spPr>
              <a:xfrm>
                <a:off x="7976507" y="3595703"/>
                <a:ext cx="111662" cy="75424"/>
              </a:xfrm>
              <a:custGeom>
                <a:rect b="b" l="l" r="r" t="t"/>
                <a:pathLst>
                  <a:path extrusionOk="0" h="947" w="1402">
                    <a:moveTo>
                      <a:pt x="1299" y="103"/>
                    </a:moveTo>
                    <a:lnTo>
                      <a:pt x="1299" y="845"/>
                    </a:lnTo>
                    <a:lnTo>
                      <a:pt x="112" y="845"/>
                    </a:lnTo>
                    <a:lnTo>
                      <a:pt x="112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1" y="28"/>
                      <a:pt x="1" y="56"/>
                    </a:cubicBezTo>
                    <a:lnTo>
                      <a:pt x="1" y="891"/>
                    </a:lnTo>
                    <a:cubicBezTo>
                      <a:pt x="1" y="919"/>
                      <a:pt x="28" y="947"/>
                      <a:pt x="56" y="947"/>
                    </a:cubicBezTo>
                    <a:lnTo>
                      <a:pt x="1346" y="947"/>
                    </a:lnTo>
                    <a:cubicBezTo>
                      <a:pt x="1374" y="947"/>
                      <a:pt x="1401" y="919"/>
                      <a:pt x="1401" y="891"/>
                    </a:cubicBezTo>
                    <a:lnTo>
                      <a:pt x="1401" y="56"/>
                    </a:lnTo>
                    <a:cubicBezTo>
                      <a:pt x="1401" y="28"/>
                      <a:pt x="137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19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rect b="b" l="l" r="r" t="t"/>
                <a:pathLst>
                  <a:path extrusionOk="0" h="780" w="130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Google Shape;447;p19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rect b="b" l="l" r="r" t="t"/>
                <a:pathLst>
                  <a:path extrusionOk="0" h="892" w="1401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0" y="1"/>
                    </a:moveTo>
                    <a:lnTo>
                      <a:pt x="0" y="891"/>
                    </a:lnTo>
                    <a:lnTo>
                      <a:pt x="1401" y="891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" name="Google Shape;448;p19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rect b="b" l="l" r="r" t="t"/>
                <a:pathLst>
                  <a:path extrusionOk="0" h="780" w="130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" name="Google Shape;449;p19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rect b="b" l="l" r="r" t="t"/>
                <a:pathLst>
                  <a:path extrusionOk="0" h="892" w="1401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835"/>
                    </a:lnTo>
                    <a:cubicBezTo>
                      <a:pt x="0" y="863"/>
                      <a:pt x="28" y="891"/>
                      <a:pt x="56" y="891"/>
                    </a:cubicBezTo>
                    <a:lnTo>
                      <a:pt x="1354" y="891"/>
                    </a:lnTo>
                    <a:cubicBezTo>
                      <a:pt x="1382" y="891"/>
                      <a:pt x="1401" y="863"/>
                      <a:pt x="1401" y="835"/>
                    </a:cubicBezTo>
                    <a:lnTo>
                      <a:pt x="1401" y="56"/>
                    </a:lnTo>
                    <a:cubicBezTo>
                      <a:pt x="1401" y="28"/>
                      <a:pt x="1382" y="1"/>
                      <a:pt x="1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" name="Google Shape;450;p19"/>
              <p:cNvSpPr/>
              <p:nvPr/>
            </p:nvSpPr>
            <p:spPr>
              <a:xfrm>
                <a:off x="7003284" y="3902326"/>
                <a:ext cx="295642" cy="127193"/>
              </a:xfrm>
              <a:custGeom>
                <a:rect b="b" l="l" r="r" t="t"/>
                <a:pathLst>
                  <a:path extrusionOk="0" h="1597" w="3712">
                    <a:moveTo>
                      <a:pt x="3712" y="1596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" name="Google Shape;451;p19"/>
              <p:cNvSpPr/>
              <p:nvPr/>
            </p:nvSpPr>
            <p:spPr>
              <a:xfrm>
                <a:off x="6998107" y="3897627"/>
                <a:ext cx="305996" cy="136273"/>
              </a:xfrm>
              <a:custGeom>
                <a:rect b="b" l="l" r="r" t="t"/>
                <a:pathLst>
                  <a:path extrusionOk="0" h="1711" w="3842">
                    <a:moveTo>
                      <a:pt x="62" y="0"/>
                    </a:moveTo>
                    <a:cubicBezTo>
                      <a:pt x="40" y="0"/>
                      <a:pt x="17" y="11"/>
                      <a:pt x="10" y="32"/>
                    </a:cubicBezTo>
                    <a:cubicBezTo>
                      <a:pt x="1" y="60"/>
                      <a:pt x="10" y="97"/>
                      <a:pt x="38" y="106"/>
                    </a:cubicBezTo>
                    <a:lnTo>
                      <a:pt x="3749" y="1702"/>
                    </a:lnTo>
                    <a:cubicBezTo>
                      <a:pt x="3758" y="1711"/>
                      <a:pt x="3767" y="1711"/>
                      <a:pt x="3777" y="1711"/>
                    </a:cubicBezTo>
                    <a:cubicBezTo>
                      <a:pt x="3795" y="1711"/>
                      <a:pt x="3814" y="1702"/>
                      <a:pt x="3823" y="1674"/>
                    </a:cubicBezTo>
                    <a:cubicBezTo>
                      <a:pt x="3842" y="1646"/>
                      <a:pt x="3823" y="1609"/>
                      <a:pt x="3795" y="1600"/>
                    </a:cubicBezTo>
                    <a:lnTo>
                      <a:pt x="84" y="4"/>
                    </a:lnTo>
                    <a:cubicBezTo>
                      <a:pt x="78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" name="Google Shape;452;p19"/>
              <p:cNvSpPr/>
              <p:nvPr/>
            </p:nvSpPr>
            <p:spPr>
              <a:xfrm>
                <a:off x="6969355" y="3873495"/>
                <a:ext cx="48106" cy="48106"/>
              </a:xfrm>
              <a:custGeom>
                <a:rect b="b" l="l" r="r" t="t"/>
                <a:pathLst>
                  <a:path extrusionOk="0" h="604" w="604">
                    <a:moveTo>
                      <a:pt x="445" y="1"/>
                    </a:moveTo>
                    <a:lnTo>
                      <a:pt x="0" y="168"/>
                    </a:lnTo>
                    <a:lnTo>
                      <a:pt x="158" y="604"/>
                    </a:lnTo>
                    <a:lnTo>
                      <a:pt x="603" y="446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" name="Google Shape;453;p19"/>
              <p:cNvSpPr/>
              <p:nvPr/>
            </p:nvSpPr>
            <p:spPr>
              <a:xfrm>
                <a:off x="6964178" y="3868477"/>
                <a:ext cx="58459" cy="57583"/>
              </a:xfrm>
              <a:custGeom>
                <a:rect b="b" l="l" r="r" t="t"/>
                <a:pathLst>
                  <a:path extrusionOk="0" h="723" w="734">
                    <a:moveTo>
                      <a:pt x="473" y="129"/>
                    </a:moveTo>
                    <a:lnTo>
                      <a:pt x="594" y="472"/>
                    </a:lnTo>
                    <a:lnTo>
                      <a:pt x="260" y="593"/>
                    </a:lnTo>
                    <a:lnTo>
                      <a:pt x="139" y="259"/>
                    </a:lnTo>
                    <a:lnTo>
                      <a:pt x="473" y="129"/>
                    </a:lnTo>
                    <a:close/>
                    <a:moveTo>
                      <a:pt x="517" y="1"/>
                    </a:moveTo>
                    <a:cubicBezTo>
                      <a:pt x="508" y="1"/>
                      <a:pt x="500" y="3"/>
                      <a:pt x="492" y="8"/>
                    </a:cubicBezTo>
                    <a:lnTo>
                      <a:pt x="47" y="166"/>
                    </a:lnTo>
                    <a:cubicBezTo>
                      <a:pt x="28" y="175"/>
                      <a:pt x="19" y="184"/>
                      <a:pt x="10" y="194"/>
                    </a:cubicBezTo>
                    <a:cubicBezTo>
                      <a:pt x="10" y="212"/>
                      <a:pt x="0" y="222"/>
                      <a:pt x="10" y="240"/>
                    </a:cubicBezTo>
                    <a:lnTo>
                      <a:pt x="167" y="685"/>
                    </a:lnTo>
                    <a:cubicBezTo>
                      <a:pt x="177" y="704"/>
                      <a:pt x="204" y="722"/>
                      <a:pt x="223" y="722"/>
                    </a:cubicBezTo>
                    <a:lnTo>
                      <a:pt x="241" y="722"/>
                    </a:lnTo>
                    <a:lnTo>
                      <a:pt x="687" y="555"/>
                    </a:lnTo>
                    <a:cubicBezTo>
                      <a:pt x="724" y="546"/>
                      <a:pt x="733" y="509"/>
                      <a:pt x="724" y="481"/>
                    </a:cubicBezTo>
                    <a:lnTo>
                      <a:pt x="566" y="36"/>
                    </a:lnTo>
                    <a:cubicBezTo>
                      <a:pt x="559" y="16"/>
                      <a:pt x="538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" name="Google Shape;454;p19"/>
              <p:cNvSpPr/>
              <p:nvPr/>
            </p:nvSpPr>
            <p:spPr>
              <a:xfrm>
                <a:off x="7282596" y="3887114"/>
                <a:ext cx="591125" cy="551940"/>
              </a:xfrm>
              <a:custGeom>
                <a:rect b="b" l="l" r="r" t="t"/>
                <a:pathLst>
                  <a:path extrusionOk="0" h="6930" w="7422">
                    <a:moveTo>
                      <a:pt x="3722" y="1"/>
                    </a:moveTo>
                    <a:cubicBezTo>
                      <a:pt x="3544" y="1"/>
                      <a:pt x="3364" y="15"/>
                      <a:pt x="3182" y="43"/>
                    </a:cubicBezTo>
                    <a:cubicBezTo>
                      <a:pt x="1299" y="331"/>
                      <a:pt x="1" y="2093"/>
                      <a:pt x="288" y="3986"/>
                    </a:cubicBezTo>
                    <a:cubicBezTo>
                      <a:pt x="549" y="5702"/>
                      <a:pt x="2030" y="6929"/>
                      <a:pt x="3714" y="6929"/>
                    </a:cubicBezTo>
                    <a:cubicBezTo>
                      <a:pt x="3888" y="6929"/>
                      <a:pt x="4063" y="6916"/>
                      <a:pt x="4240" y="6889"/>
                    </a:cubicBezTo>
                    <a:cubicBezTo>
                      <a:pt x="6123" y="6593"/>
                      <a:pt x="7422" y="4830"/>
                      <a:pt x="7134" y="2938"/>
                    </a:cubicBezTo>
                    <a:cubicBezTo>
                      <a:pt x="6874" y="1227"/>
                      <a:pt x="5401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Google Shape;455;p19"/>
              <p:cNvSpPr/>
              <p:nvPr/>
            </p:nvSpPr>
            <p:spPr>
              <a:xfrm>
                <a:off x="7277420" y="3882176"/>
                <a:ext cx="589692" cy="561099"/>
              </a:xfrm>
              <a:custGeom>
                <a:rect b="b" l="l" r="r" t="t"/>
                <a:pathLst>
                  <a:path extrusionOk="0" h="7045" w="7404">
                    <a:moveTo>
                      <a:pt x="3776" y="114"/>
                    </a:moveTo>
                    <a:cubicBezTo>
                      <a:pt x="5427" y="114"/>
                      <a:pt x="6884" y="1330"/>
                      <a:pt x="7144" y="3009"/>
                    </a:cubicBezTo>
                    <a:cubicBezTo>
                      <a:pt x="7283" y="3909"/>
                      <a:pt x="7060" y="4808"/>
                      <a:pt x="6522" y="5541"/>
                    </a:cubicBezTo>
                    <a:cubicBezTo>
                      <a:pt x="5984" y="6274"/>
                      <a:pt x="5196" y="6757"/>
                      <a:pt x="4296" y="6886"/>
                    </a:cubicBezTo>
                    <a:cubicBezTo>
                      <a:pt x="4119" y="6914"/>
                      <a:pt x="3952" y="6933"/>
                      <a:pt x="3776" y="6933"/>
                    </a:cubicBezTo>
                    <a:cubicBezTo>
                      <a:pt x="2125" y="6933"/>
                      <a:pt x="669" y="5718"/>
                      <a:pt x="409" y="4038"/>
                    </a:cubicBezTo>
                    <a:cubicBezTo>
                      <a:pt x="130" y="2183"/>
                      <a:pt x="1401" y="439"/>
                      <a:pt x="3266" y="161"/>
                    </a:cubicBezTo>
                    <a:cubicBezTo>
                      <a:pt x="3433" y="133"/>
                      <a:pt x="3609" y="114"/>
                      <a:pt x="3776" y="114"/>
                    </a:cubicBezTo>
                    <a:close/>
                    <a:moveTo>
                      <a:pt x="3765" y="1"/>
                    </a:moveTo>
                    <a:cubicBezTo>
                      <a:pt x="3591" y="1"/>
                      <a:pt x="3415" y="14"/>
                      <a:pt x="3238" y="40"/>
                    </a:cubicBezTo>
                    <a:cubicBezTo>
                      <a:pt x="1327" y="337"/>
                      <a:pt x="1" y="2137"/>
                      <a:pt x="297" y="4057"/>
                    </a:cubicBezTo>
                    <a:cubicBezTo>
                      <a:pt x="566" y="5801"/>
                      <a:pt x="2069" y="7044"/>
                      <a:pt x="3776" y="7044"/>
                    </a:cubicBezTo>
                    <a:cubicBezTo>
                      <a:pt x="3952" y="7044"/>
                      <a:pt x="4129" y="7035"/>
                      <a:pt x="4314" y="7007"/>
                    </a:cubicBezTo>
                    <a:cubicBezTo>
                      <a:pt x="5242" y="6868"/>
                      <a:pt x="6058" y="6367"/>
                      <a:pt x="6615" y="5606"/>
                    </a:cubicBezTo>
                    <a:cubicBezTo>
                      <a:pt x="7171" y="4855"/>
                      <a:pt x="7403" y="3918"/>
                      <a:pt x="7255" y="2990"/>
                    </a:cubicBezTo>
                    <a:cubicBezTo>
                      <a:pt x="6985" y="1247"/>
                      <a:pt x="5478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6" name="Google Shape;456;p19"/>
              <p:cNvSpPr/>
              <p:nvPr/>
            </p:nvSpPr>
            <p:spPr>
              <a:xfrm>
                <a:off x="7236801" y="3869592"/>
                <a:ext cx="627364" cy="551781"/>
              </a:xfrm>
              <a:custGeom>
                <a:rect b="b" l="l" r="r" t="t"/>
                <a:pathLst>
                  <a:path extrusionOk="0" h="6928" w="7877">
                    <a:moveTo>
                      <a:pt x="3939" y="1"/>
                    </a:moveTo>
                    <a:cubicBezTo>
                      <a:pt x="2845" y="1"/>
                      <a:pt x="1768" y="518"/>
                      <a:pt x="1095" y="1488"/>
                    </a:cubicBezTo>
                    <a:cubicBezTo>
                      <a:pt x="0" y="3055"/>
                      <a:pt x="390" y="5208"/>
                      <a:pt x="1958" y="6302"/>
                    </a:cubicBezTo>
                    <a:cubicBezTo>
                      <a:pt x="2562" y="6724"/>
                      <a:pt x="3255" y="6927"/>
                      <a:pt x="3941" y="6927"/>
                    </a:cubicBezTo>
                    <a:cubicBezTo>
                      <a:pt x="5034" y="6927"/>
                      <a:pt x="6109" y="6412"/>
                      <a:pt x="6782" y="5449"/>
                    </a:cubicBezTo>
                    <a:cubicBezTo>
                      <a:pt x="7876" y="3881"/>
                      <a:pt x="7487" y="1720"/>
                      <a:pt x="5919" y="625"/>
                    </a:cubicBezTo>
                    <a:cubicBezTo>
                      <a:pt x="5315" y="203"/>
                      <a:pt x="4624" y="1"/>
                      <a:pt x="3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7" name="Google Shape;457;p19"/>
              <p:cNvSpPr/>
              <p:nvPr/>
            </p:nvSpPr>
            <p:spPr>
              <a:xfrm>
                <a:off x="7250102" y="3865769"/>
                <a:ext cx="588895" cy="561258"/>
              </a:xfrm>
              <a:custGeom>
                <a:rect b="b" l="l" r="r" t="t"/>
                <a:pathLst>
                  <a:path extrusionOk="0" h="7047" w="7394">
                    <a:moveTo>
                      <a:pt x="3778" y="113"/>
                    </a:moveTo>
                    <a:cubicBezTo>
                      <a:pt x="5427" y="113"/>
                      <a:pt x="6874" y="1322"/>
                      <a:pt x="7134" y="3001"/>
                    </a:cubicBezTo>
                    <a:cubicBezTo>
                      <a:pt x="7273" y="3901"/>
                      <a:pt x="7051" y="4801"/>
                      <a:pt x="6513" y="5534"/>
                    </a:cubicBezTo>
                    <a:cubicBezTo>
                      <a:pt x="5975" y="6267"/>
                      <a:pt x="5186" y="6749"/>
                      <a:pt x="4286" y="6888"/>
                    </a:cubicBezTo>
                    <a:cubicBezTo>
                      <a:pt x="4111" y="6916"/>
                      <a:pt x="3936" y="6929"/>
                      <a:pt x="3764" y="6929"/>
                    </a:cubicBezTo>
                    <a:cubicBezTo>
                      <a:pt x="2114" y="6929"/>
                      <a:pt x="661" y="5720"/>
                      <a:pt x="409" y="4040"/>
                    </a:cubicBezTo>
                    <a:cubicBezTo>
                      <a:pt x="121" y="2185"/>
                      <a:pt x="1401" y="441"/>
                      <a:pt x="3256" y="153"/>
                    </a:cubicBezTo>
                    <a:cubicBezTo>
                      <a:pt x="3432" y="126"/>
                      <a:pt x="3606" y="113"/>
                      <a:pt x="3778" y="113"/>
                    </a:cubicBezTo>
                    <a:close/>
                    <a:moveTo>
                      <a:pt x="3777" y="1"/>
                    </a:moveTo>
                    <a:cubicBezTo>
                      <a:pt x="3599" y="1"/>
                      <a:pt x="3419" y="14"/>
                      <a:pt x="3238" y="42"/>
                    </a:cubicBezTo>
                    <a:cubicBezTo>
                      <a:pt x="1318" y="339"/>
                      <a:pt x="0" y="2139"/>
                      <a:pt x="288" y="4059"/>
                    </a:cubicBezTo>
                    <a:cubicBezTo>
                      <a:pt x="557" y="5794"/>
                      <a:pt x="2060" y="7046"/>
                      <a:pt x="3767" y="7046"/>
                    </a:cubicBezTo>
                    <a:cubicBezTo>
                      <a:pt x="3943" y="7046"/>
                      <a:pt x="4128" y="7027"/>
                      <a:pt x="4305" y="7000"/>
                    </a:cubicBezTo>
                    <a:cubicBezTo>
                      <a:pt x="5232" y="6861"/>
                      <a:pt x="6049" y="6360"/>
                      <a:pt x="6605" y="5608"/>
                    </a:cubicBezTo>
                    <a:cubicBezTo>
                      <a:pt x="7171" y="4847"/>
                      <a:pt x="7394" y="3920"/>
                      <a:pt x="7255" y="2983"/>
                    </a:cubicBezTo>
                    <a:cubicBezTo>
                      <a:pt x="6986" y="1252"/>
                      <a:pt x="5484" y="1"/>
                      <a:pt x="3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8" name="Google Shape;458;p19"/>
              <p:cNvSpPr/>
              <p:nvPr/>
            </p:nvSpPr>
            <p:spPr>
              <a:xfrm>
                <a:off x="7643863" y="3925423"/>
                <a:ext cx="134600" cy="135078"/>
              </a:xfrm>
              <a:custGeom>
                <a:rect b="b" l="l" r="r" t="t"/>
                <a:pathLst>
                  <a:path extrusionOk="0" h="1696" w="1690">
                    <a:moveTo>
                      <a:pt x="105" y="0"/>
                    </a:moveTo>
                    <a:cubicBezTo>
                      <a:pt x="71" y="0"/>
                      <a:pt x="42" y="19"/>
                      <a:pt x="29" y="54"/>
                    </a:cubicBezTo>
                    <a:cubicBezTo>
                      <a:pt x="1" y="100"/>
                      <a:pt x="19" y="147"/>
                      <a:pt x="66" y="165"/>
                    </a:cubicBezTo>
                    <a:cubicBezTo>
                      <a:pt x="715" y="471"/>
                      <a:pt x="1225" y="991"/>
                      <a:pt x="1513" y="1649"/>
                    </a:cubicBezTo>
                    <a:cubicBezTo>
                      <a:pt x="1531" y="1677"/>
                      <a:pt x="1559" y="1696"/>
                      <a:pt x="1596" y="1696"/>
                    </a:cubicBezTo>
                    <a:cubicBezTo>
                      <a:pt x="1606" y="1696"/>
                      <a:pt x="1615" y="1696"/>
                      <a:pt x="1624" y="1687"/>
                    </a:cubicBezTo>
                    <a:cubicBezTo>
                      <a:pt x="1671" y="1668"/>
                      <a:pt x="1689" y="1622"/>
                      <a:pt x="1671" y="1575"/>
                    </a:cubicBezTo>
                    <a:cubicBezTo>
                      <a:pt x="1365" y="879"/>
                      <a:pt x="826" y="332"/>
                      <a:pt x="140" y="7"/>
                    </a:cubicBezTo>
                    <a:cubicBezTo>
                      <a:pt x="128" y="3"/>
                      <a:pt x="116" y="0"/>
                      <a:pt x="1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" name="Google Shape;459;p19"/>
              <p:cNvSpPr/>
              <p:nvPr/>
            </p:nvSpPr>
            <p:spPr>
              <a:xfrm>
                <a:off x="7895061" y="4209673"/>
                <a:ext cx="304483" cy="38548"/>
              </a:xfrm>
              <a:custGeom>
                <a:rect b="b" l="l" r="r" t="t"/>
                <a:pathLst>
                  <a:path extrusionOk="0" h="484" w="3823">
                    <a:moveTo>
                      <a:pt x="1" y="1"/>
                    </a:moveTo>
                    <a:lnTo>
                      <a:pt x="1" y="483"/>
                    </a:lnTo>
                    <a:lnTo>
                      <a:pt x="3823" y="483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19"/>
              <p:cNvSpPr/>
              <p:nvPr/>
            </p:nvSpPr>
            <p:spPr>
              <a:xfrm>
                <a:off x="7890681" y="4205293"/>
                <a:ext cx="314040" cy="48106"/>
              </a:xfrm>
              <a:custGeom>
                <a:rect b="b" l="l" r="r" t="t"/>
                <a:pathLst>
                  <a:path extrusionOk="0" h="604" w="3943">
                    <a:moveTo>
                      <a:pt x="3822" y="111"/>
                    </a:moveTo>
                    <a:lnTo>
                      <a:pt x="3822" y="482"/>
                    </a:lnTo>
                    <a:lnTo>
                      <a:pt x="121" y="482"/>
                    </a:ln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lnTo>
                      <a:pt x="0" y="547"/>
                    </a:lnTo>
                    <a:cubicBezTo>
                      <a:pt x="0" y="557"/>
                      <a:pt x="10" y="575"/>
                      <a:pt x="19" y="584"/>
                    </a:cubicBezTo>
                    <a:cubicBezTo>
                      <a:pt x="28" y="594"/>
                      <a:pt x="47" y="603"/>
                      <a:pt x="56" y="603"/>
                    </a:cubicBezTo>
                    <a:lnTo>
                      <a:pt x="3878" y="603"/>
                    </a:lnTo>
                    <a:cubicBezTo>
                      <a:pt x="3915" y="603"/>
                      <a:pt x="3943" y="575"/>
                      <a:pt x="3943" y="547"/>
                    </a:cubicBezTo>
                    <a:lnTo>
                      <a:pt x="3943" y="56"/>
                    </a:lnTo>
                    <a:cubicBezTo>
                      <a:pt x="3943" y="37"/>
                      <a:pt x="3934" y="19"/>
                      <a:pt x="3924" y="9"/>
                    </a:cubicBezTo>
                    <a:cubicBezTo>
                      <a:pt x="3915" y="0"/>
                      <a:pt x="3896" y="0"/>
                      <a:pt x="3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" name="Google Shape;461;p19"/>
              <p:cNvSpPr/>
              <p:nvPr/>
            </p:nvSpPr>
            <p:spPr>
              <a:xfrm>
                <a:off x="7895061" y="4136560"/>
                <a:ext cx="175219" cy="25885"/>
              </a:xfrm>
              <a:custGeom>
                <a:rect b="b" l="l" r="r" t="t"/>
                <a:pathLst>
                  <a:path extrusionOk="0" h="325" w="2200">
                    <a:moveTo>
                      <a:pt x="1" y="0"/>
                    </a:moveTo>
                    <a:lnTo>
                      <a:pt x="1" y="325"/>
                    </a:lnTo>
                    <a:lnTo>
                      <a:pt x="2199" y="325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p19"/>
              <p:cNvSpPr/>
              <p:nvPr/>
            </p:nvSpPr>
            <p:spPr>
              <a:xfrm>
                <a:off x="7890681" y="4132100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56"/>
                    </a:cubicBezTo>
                    <a:lnTo>
                      <a:pt x="0" y="381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81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p19"/>
              <p:cNvSpPr/>
              <p:nvPr/>
            </p:nvSpPr>
            <p:spPr>
              <a:xfrm>
                <a:off x="7895061" y="4064163"/>
                <a:ext cx="175219" cy="25168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" name="Google Shape;464;p19"/>
              <p:cNvSpPr/>
              <p:nvPr/>
            </p:nvSpPr>
            <p:spPr>
              <a:xfrm>
                <a:off x="7890681" y="4059703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38"/>
                      <a:pt x="0" y="56"/>
                    </a:cubicBezTo>
                    <a:lnTo>
                      <a:pt x="0" y="372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72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" name="Google Shape;465;p19"/>
              <p:cNvSpPr/>
              <p:nvPr/>
            </p:nvSpPr>
            <p:spPr>
              <a:xfrm>
                <a:off x="7475415" y="3969546"/>
                <a:ext cx="156025" cy="115326"/>
              </a:xfrm>
              <a:custGeom>
                <a:rect b="b" l="l" r="r" t="t"/>
                <a:pathLst>
                  <a:path extrusionOk="0" h="1448" w="1959">
                    <a:moveTo>
                      <a:pt x="975" y="1"/>
                    </a:moveTo>
                    <a:cubicBezTo>
                      <a:pt x="437" y="1"/>
                      <a:pt x="1" y="437"/>
                      <a:pt x="1" y="975"/>
                    </a:cubicBezTo>
                    <a:lnTo>
                      <a:pt x="1" y="1448"/>
                    </a:lnTo>
                    <a:lnTo>
                      <a:pt x="353" y="1448"/>
                    </a:lnTo>
                    <a:lnTo>
                      <a:pt x="353" y="975"/>
                    </a:lnTo>
                    <a:cubicBezTo>
                      <a:pt x="353" y="632"/>
                      <a:pt x="641" y="353"/>
                      <a:pt x="984" y="353"/>
                    </a:cubicBezTo>
                    <a:cubicBezTo>
                      <a:pt x="1327" y="353"/>
                      <a:pt x="1606" y="632"/>
                      <a:pt x="1606" y="975"/>
                    </a:cubicBezTo>
                    <a:lnTo>
                      <a:pt x="1606" y="1448"/>
                    </a:lnTo>
                    <a:lnTo>
                      <a:pt x="1958" y="1448"/>
                    </a:lnTo>
                    <a:lnTo>
                      <a:pt x="1958" y="975"/>
                    </a:lnTo>
                    <a:cubicBezTo>
                      <a:pt x="1958" y="437"/>
                      <a:pt x="1513" y="1"/>
                      <a:pt x="9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" name="Google Shape;466;p19"/>
              <p:cNvSpPr/>
              <p:nvPr/>
            </p:nvSpPr>
            <p:spPr>
              <a:xfrm>
                <a:off x="7471035" y="3964369"/>
                <a:ext cx="164786" cy="125680"/>
              </a:xfrm>
              <a:custGeom>
                <a:rect b="b" l="l" r="r" t="t"/>
                <a:pathLst>
                  <a:path extrusionOk="0" h="1578" w="2069">
                    <a:moveTo>
                      <a:pt x="1039" y="121"/>
                    </a:moveTo>
                    <a:cubicBezTo>
                      <a:pt x="1540" y="121"/>
                      <a:pt x="1948" y="530"/>
                      <a:pt x="1948" y="1040"/>
                    </a:cubicBezTo>
                    <a:lnTo>
                      <a:pt x="1948" y="1457"/>
                    </a:lnTo>
                    <a:lnTo>
                      <a:pt x="1716" y="1457"/>
                    </a:lnTo>
                    <a:lnTo>
                      <a:pt x="1716" y="1040"/>
                    </a:lnTo>
                    <a:cubicBezTo>
                      <a:pt x="1716" y="660"/>
                      <a:pt x="1410" y="353"/>
                      <a:pt x="1030" y="353"/>
                    </a:cubicBezTo>
                    <a:cubicBezTo>
                      <a:pt x="659" y="353"/>
                      <a:pt x="353" y="660"/>
                      <a:pt x="353" y="1040"/>
                    </a:cubicBezTo>
                    <a:lnTo>
                      <a:pt x="353" y="1457"/>
                    </a:lnTo>
                    <a:lnTo>
                      <a:pt x="121" y="1457"/>
                    </a:lnTo>
                    <a:lnTo>
                      <a:pt x="121" y="1040"/>
                    </a:lnTo>
                    <a:cubicBezTo>
                      <a:pt x="121" y="530"/>
                      <a:pt x="529" y="121"/>
                      <a:pt x="1039" y="121"/>
                    </a:cubicBezTo>
                    <a:close/>
                    <a:moveTo>
                      <a:pt x="1039" y="1"/>
                    </a:moveTo>
                    <a:cubicBezTo>
                      <a:pt x="464" y="1"/>
                      <a:pt x="0" y="465"/>
                      <a:pt x="0" y="1040"/>
                    </a:cubicBezTo>
                    <a:lnTo>
                      <a:pt x="0" y="1513"/>
                    </a:lnTo>
                    <a:cubicBezTo>
                      <a:pt x="0" y="1550"/>
                      <a:pt x="28" y="1578"/>
                      <a:pt x="65" y="1578"/>
                    </a:cubicBezTo>
                    <a:lnTo>
                      <a:pt x="418" y="1578"/>
                    </a:lnTo>
                    <a:cubicBezTo>
                      <a:pt x="445" y="1578"/>
                      <a:pt x="473" y="1550"/>
                      <a:pt x="473" y="1513"/>
                    </a:cubicBezTo>
                    <a:lnTo>
                      <a:pt x="473" y="1040"/>
                    </a:lnTo>
                    <a:cubicBezTo>
                      <a:pt x="473" y="724"/>
                      <a:pt x="724" y="474"/>
                      <a:pt x="1039" y="474"/>
                    </a:cubicBezTo>
                    <a:cubicBezTo>
                      <a:pt x="1345" y="474"/>
                      <a:pt x="1605" y="724"/>
                      <a:pt x="1605" y="1040"/>
                    </a:cubicBezTo>
                    <a:lnTo>
                      <a:pt x="1605" y="1513"/>
                    </a:lnTo>
                    <a:cubicBezTo>
                      <a:pt x="1605" y="1550"/>
                      <a:pt x="1624" y="1578"/>
                      <a:pt x="1661" y="1578"/>
                    </a:cubicBezTo>
                    <a:lnTo>
                      <a:pt x="2013" y="1578"/>
                    </a:lnTo>
                    <a:cubicBezTo>
                      <a:pt x="2041" y="1578"/>
                      <a:pt x="2069" y="1550"/>
                      <a:pt x="2069" y="1513"/>
                    </a:cubicBezTo>
                    <a:lnTo>
                      <a:pt x="2069" y="1040"/>
                    </a:lnTo>
                    <a:cubicBezTo>
                      <a:pt x="2069" y="465"/>
                      <a:pt x="1605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19"/>
              <p:cNvSpPr/>
              <p:nvPr/>
            </p:nvSpPr>
            <p:spPr>
              <a:xfrm>
                <a:off x="7437744" y="4085587"/>
                <a:ext cx="231369" cy="192900"/>
              </a:xfrm>
              <a:custGeom>
                <a:rect b="b" l="l" r="r" t="t"/>
                <a:pathLst>
                  <a:path extrusionOk="0" h="2422" w="2905">
                    <a:moveTo>
                      <a:pt x="84" y="0"/>
                    </a:moveTo>
                    <a:cubicBezTo>
                      <a:pt x="38" y="0"/>
                      <a:pt x="10" y="37"/>
                      <a:pt x="10" y="74"/>
                    </a:cubicBezTo>
                    <a:lnTo>
                      <a:pt x="10" y="2347"/>
                    </a:lnTo>
                    <a:cubicBezTo>
                      <a:pt x="1" y="2384"/>
                      <a:pt x="38" y="2421"/>
                      <a:pt x="84" y="2421"/>
                    </a:cubicBezTo>
                    <a:lnTo>
                      <a:pt x="2821" y="2421"/>
                    </a:lnTo>
                    <a:cubicBezTo>
                      <a:pt x="2867" y="2421"/>
                      <a:pt x="2904" y="2384"/>
                      <a:pt x="2904" y="2347"/>
                    </a:cubicBezTo>
                    <a:lnTo>
                      <a:pt x="2904" y="74"/>
                    </a:lnTo>
                    <a:cubicBezTo>
                      <a:pt x="2904" y="37"/>
                      <a:pt x="2867" y="0"/>
                      <a:pt x="2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19"/>
              <p:cNvSpPr/>
              <p:nvPr/>
            </p:nvSpPr>
            <p:spPr>
              <a:xfrm>
                <a:off x="7433283" y="4080411"/>
                <a:ext cx="240209" cy="202537"/>
              </a:xfrm>
              <a:custGeom>
                <a:rect b="b" l="l" r="r" t="t"/>
                <a:pathLst>
                  <a:path extrusionOk="0" h="2543" w="3016">
                    <a:moveTo>
                      <a:pt x="2877" y="121"/>
                    </a:moveTo>
                    <a:cubicBezTo>
                      <a:pt x="2895" y="121"/>
                      <a:pt x="2905" y="130"/>
                      <a:pt x="2905" y="139"/>
                    </a:cubicBezTo>
                    <a:lnTo>
                      <a:pt x="2905" y="2412"/>
                    </a:lnTo>
                    <a:cubicBezTo>
                      <a:pt x="2905" y="2421"/>
                      <a:pt x="2886" y="2431"/>
                      <a:pt x="2877" y="2431"/>
                    </a:cubicBezTo>
                    <a:lnTo>
                      <a:pt x="140" y="2431"/>
                    </a:lnTo>
                    <a:cubicBezTo>
                      <a:pt x="131" y="2431"/>
                      <a:pt x="122" y="2421"/>
                      <a:pt x="122" y="2412"/>
                    </a:cubicBezTo>
                    <a:lnTo>
                      <a:pt x="122" y="139"/>
                    </a:lnTo>
                    <a:cubicBezTo>
                      <a:pt x="122" y="130"/>
                      <a:pt x="131" y="121"/>
                      <a:pt x="140" y="121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2412"/>
                    </a:lnTo>
                    <a:cubicBezTo>
                      <a:pt x="1" y="2486"/>
                      <a:pt x="66" y="2542"/>
                      <a:pt x="140" y="2542"/>
                    </a:cubicBezTo>
                    <a:lnTo>
                      <a:pt x="2877" y="2542"/>
                    </a:lnTo>
                    <a:cubicBezTo>
                      <a:pt x="2951" y="2542"/>
                      <a:pt x="3016" y="2486"/>
                      <a:pt x="3016" y="2412"/>
                    </a:cubicBezTo>
                    <a:lnTo>
                      <a:pt x="3016" y="139"/>
                    </a:lnTo>
                    <a:cubicBezTo>
                      <a:pt x="3016" y="65"/>
                      <a:pt x="2951" y="0"/>
                      <a:pt x="2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19"/>
              <p:cNvSpPr/>
              <p:nvPr/>
            </p:nvSpPr>
            <p:spPr>
              <a:xfrm>
                <a:off x="7532361" y="4141737"/>
                <a:ext cx="42132" cy="80601"/>
              </a:xfrm>
              <a:custGeom>
                <a:rect b="b" l="l" r="r" t="t"/>
                <a:pathLst>
                  <a:path extrusionOk="0" h="1012" w="529">
                    <a:moveTo>
                      <a:pt x="269" y="0"/>
                    </a:moveTo>
                    <a:cubicBezTo>
                      <a:pt x="121" y="0"/>
                      <a:pt x="0" y="121"/>
                      <a:pt x="0" y="269"/>
                    </a:cubicBezTo>
                    <a:cubicBezTo>
                      <a:pt x="0" y="371"/>
                      <a:pt x="56" y="464"/>
                      <a:pt x="148" y="510"/>
                    </a:cubicBezTo>
                    <a:lnTo>
                      <a:pt x="37" y="900"/>
                    </a:lnTo>
                    <a:cubicBezTo>
                      <a:pt x="28" y="956"/>
                      <a:pt x="65" y="1011"/>
                      <a:pt x="121" y="1011"/>
                    </a:cubicBezTo>
                    <a:lnTo>
                      <a:pt x="427" y="1011"/>
                    </a:lnTo>
                    <a:cubicBezTo>
                      <a:pt x="482" y="1011"/>
                      <a:pt x="520" y="956"/>
                      <a:pt x="510" y="900"/>
                    </a:cubicBezTo>
                    <a:lnTo>
                      <a:pt x="390" y="501"/>
                    </a:lnTo>
                    <a:cubicBezTo>
                      <a:pt x="473" y="455"/>
                      <a:pt x="529" y="371"/>
                      <a:pt x="529" y="269"/>
                    </a:cubicBezTo>
                    <a:cubicBezTo>
                      <a:pt x="529" y="121"/>
                      <a:pt x="4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0" name="Google Shape;470;p19"/>
              <p:cNvSpPr/>
              <p:nvPr/>
            </p:nvSpPr>
            <p:spPr>
              <a:xfrm>
                <a:off x="7527901" y="4137277"/>
                <a:ext cx="51769" cy="89521"/>
              </a:xfrm>
              <a:custGeom>
                <a:rect b="b" l="l" r="r" t="t"/>
                <a:pathLst>
                  <a:path extrusionOk="0" h="1124" w="650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399"/>
                      <a:pt x="492" y="474"/>
                      <a:pt x="418" y="511"/>
                    </a:cubicBezTo>
                    <a:cubicBezTo>
                      <a:pt x="399" y="520"/>
                      <a:pt x="390" y="548"/>
                      <a:pt x="390" y="576"/>
                    </a:cubicBezTo>
                    <a:lnTo>
                      <a:pt x="511" y="975"/>
                    </a:lnTo>
                    <a:cubicBezTo>
                      <a:pt x="511" y="984"/>
                      <a:pt x="501" y="993"/>
                      <a:pt x="501" y="993"/>
                    </a:cubicBezTo>
                    <a:cubicBezTo>
                      <a:pt x="501" y="1002"/>
                      <a:pt x="492" y="1002"/>
                      <a:pt x="483" y="1002"/>
                    </a:cubicBezTo>
                    <a:lnTo>
                      <a:pt x="177" y="1002"/>
                    </a:lnTo>
                    <a:cubicBezTo>
                      <a:pt x="158" y="1002"/>
                      <a:pt x="158" y="1002"/>
                      <a:pt x="158" y="993"/>
                    </a:cubicBezTo>
                    <a:cubicBezTo>
                      <a:pt x="149" y="993"/>
                      <a:pt x="149" y="984"/>
                      <a:pt x="149" y="975"/>
                    </a:cubicBezTo>
                    <a:lnTo>
                      <a:pt x="260" y="576"/>
                    </a:lnTo>
                    <a:cubicBezTo>
                      <a:pt x="269" y="548"/>
                      <a:pt x="260" y="520"/>
                      <a:pt x="232" y="511"/>
                    </a:cubicBezTo>
                    <a:cubicBezTo>
                      <a:pt x="158" y="474"/>
                      <a:pt x="112" y="409"/>
                      <a:pt x="112" y="325"/>
                    </a:cubicBezTo>
                    <a:cubicBezTo>
                      <a:pt x="112" y="214"/>
                      <a:pt x="20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0" y="1"/>
                      <a:pt x="0" y="149"/>
                      <a:pt x="0" y="325"/>
                    </a:cubicBezTo>
                    <a:cubicBezTo>
                      <a:pt x="0" y="427"/>
                      <a:pt x="47" y="529"/>
                      <a:pt x="140" y="594"/>
                    </a:cubicBezTo>
                    <a:lnTo>
                      <a:pt x="37" y="947"/>
                    </a:lnTo>
                    <a:cubicBezTo>
                      <a:pt x="28" y="984"/>
                      <a:pt x="28" y="1030"/>
                      <a:pt x="56" y="1067"/>
                    </a:cubicBezTo>
                    <a:cubicBezTo>
                      <a:pt x="84" y="1105"/>
                      <a:pt x="130" y="1123"/>
                      <a:pt x="167" y="1123"/>
                    </a:cubicBezTo>
                    <a:lnTo>
                      <a:pt x="483" y="1123"/>
                    </a:lnTo>
                    <a:cubicBezTo>
                      <a:pt x="529" y="1123"/>
                      <a:pt x="566" y="1105"/>
                      <a:pt x="594" y="1067"/>
                    </a:cubicBezTo>
                    <a:cubicBezTo>
                      <a:pt x="622" y="1030"/>
                      <a:pt x="631" y="984"/>
                      <a:pt x="613" y="947"/>
                    </a:cubicBezTo>
                    <a:lnTo>
                      <a:pt x="520" y="585"/>
                    </a:lnTo>
                    <a:cubicBezTo>
                      <a:pt x="594" y="520"/>
                      <a:pt x="650" y="427"/>
                      <a:pt x="650" y="325"/>
                    </a:cubicBezTo>
                    <a:cubicBezTo>
                      <a:pt x="65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71" name="Google Shape;471;p19"/>
            <p:cNvGrpSpPr/>
            <p:nvPr/>
          </p:nvGrpSpPr>
          <p:grpSpPr>
            <a:xfrm flipH="1">
              <a:off x="3725956" y="3512636"/>
              <a:ext cx="1329442" cy="916475"/>
              <a:chOff x="713230" y="2963286"/>
              <a:chExt cx="1329442" cy="916475"/>
            </a:xfrm>
          </p:grpSpPr>
          <p:sp>
            <p:nvSpPr>
              <p:cNvPr id="472" name="Google Shape;472;p19"/>
              <p:cNvSpPr/>
              <p:nvPr/>
            </p:nvSpPr>
            <p:spPr>
              <a:xfrm>
                <a:off x="803044" y="2963286"/>
                <a:ext cx="9516" cy="59929"/>
              </a:xfrm>
              <a:custGeom>
                <a:rect b="b" l="l" r="r" t="t"/>
                <a:pathLst>
                  <a:path extrusionOk="0" h="762" w="121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696"/>
                    </a:lnTo>
                    <a:cubicBezTo>
                      <a:pt x="0" y="734"/>
                      <a:pt x="28" y="761"/>
                      <a:pt x="56" y="761"/>
                    </a:cubicBezTo>
                    <a:cubicBezTo>
                      <a:pt x="93" y="761"/>
                      <a:pt x="121" y="734"/>
                      <a:pt x="121" y="696"/>
                    </a:cubicBezTo>
                    <a:lnTo>
                      <a:pt x="121" y="56"/>
                    </a:lnTo>
                    <a:cubicBezTo>
                      <a:pt x="121" y="28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19"/>
              <p:cNvSpPr/>
              <p:nvPr/>
            </p:nvSpPr>
            <p:spPr>
              <a:xfrm>
                <a:off x="803044" y="3093131"/>
                <a:ext cx="9516" cy="59222"/>
              </a:xfrm>
              <a:custGeom>
                <a:rect b="b" l="l" r="r" t="t"/>
                <a:pathLst>
                  <a:path extrusionOk="0" h="753" w="121"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697"/>
                    </a:lnTo>
                    <a:cubicBezTo>
                      <a:pt x="0" y="724"/>
                      <a:pt x="28" y="752"/>
                      <a:pt x="56" y="752"/>
                    </a:cubicBezTo>
                    <a:cubicBezTo>
                      <a:pt x="93" y="752"/>
                      <a:pt x="121" y="724"/>
                      <a:pt x="121" y="697"/>
                    </a:cubicBezTo>
                    <a:lnTo>
                      <a:pt x="121" y="57"/>
                    </a:lnTo>
                    <a:cubicBezTo>
                      <a:pt x="121" y="19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19"/>
              <p:cNvSpPr/>
              <p:nvPr/>
            </p:nvSpPr>
            <p:spPr>
              <a:xfrm>
                <a:off x="842367" y="3053021"/>
                <a:ext cx="59929" cy="9595"/>
              </a:xfrm>
              <a:custGeom>
                <a:rect b="b" l="l" r="r" t="t"/>
                <a:pathLst>
                  <a:path extrusionOk="0" h="122" w="762">
                    <a:moveTo>
                      <a:pt x="66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06" y="121"/>
                    </a:lnTo>
                    <a:cubicBezTo>
                      <a:pt x="734" y="121"/>
                      <a:pt x="762" y="93"/>
                      <a:pt x="762" y="66"/>
                    </a:cubicBezTo>
                    <a:cubicBezTo>
                      <a:pt x="762" y="29"/>
                      <a:pt x="734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19"/>
              <p:cNvSpPr/>
              <p:nvPr/>
            </p:nvSpPr>
            <p:spPr>
              <a:xfrm>
                <a:off x="713230" y="3053021"/>
                <a:ext cx="59222" cy="9595"/>
              </a:xfrm>
              <a:custGeom>
                <a:rect b="b" l="l" r="r" t="t"/>
                <a:pathLst>
                  <a:path extrusionOk="0" h="122" w="753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57" y="121"/>
                    </a:cubicBezTo>
                    <a:lnTo>
                      <a:pt x="697" y="121"/>
                    </a:lnTo>
                    <a:cubicBezTo>
                      <a:pt x="734" y="121"/>
                      <a:pt x="752" y="93"/>
                      <a:pt x="752" y="66"/>
                    </a:cubicBezTo>
                    <a:cubicBezTo>
                      <a:pt x="752" y="29"/>
                      <a:pt x="734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19"/>
              <p:cNvSpPr/>
              <p:nvPr/>
            </p:nvSpPr>
            <p:spPr>
              <a:xfrm>
                <a:off x="743902" y="3085896"/>
                <a:ext cx="35863" cy="35785"/>
              </a:xfrm>
              <a:custGeom>
                <a:rect b="b" l="l" r="r" t="t"/>
                <a:pathLst>
                  <a:path extrusionOk="0" h="455" w="456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19"/>
              <p:cNvSpPr/>
              <p:nvPr/>
            </p:nvSpPr>
            <p:spPr>
              <a:xfrm>
                <a:off x="738790" y="3081098"/>
                <a:ext cx="46087" cy="44986"/>
              </a:xfrm>
              <a:custGeom>
                <a:rect b="b" l="l" r="r" t="t"/>
                <a:pathLst>
                  <a:path extrusionOk="0" h="572" w="586">
                    <a:moveTo>
                      <a:pt x="521" y="1"/>
                    </a:moveTo>
                    <a:cubicBezTo>
                      <a:pt x="506" y="1"/>
                      <a:pt x="492" y="5"/>
                      <a:pt x="483" y="15"/>
                    </a:cubicBezTo>
                    <a:lnTo>
                      <a:pt x="28" y="469"/>
                    </a:lnTo>
                    <a:cubicBezTo>
                      <a:pt x="1" y="497"/>
                      <a:pt x="1" y="534"/>
                      <a:pt x="28" y="553"/>
                    </a:cubicBezTo>
                    <a:cubicBezTo>
                      <a:pt x="38" y="562"/>
                      <a:pt x="47" y="571"/>
                      <a:pt x="66" y="571"/>
                    </a:cubicBezTo>
                    <a:cubicBezTo>
                      <a:pt x="84" y="571"/>
                      <a:pt x="93" y="562"/>
                      <a:pt x="112" y="553"/>
                    </a:cubicBezTo>
                    <a:lnTo>
                      <a:pt x="567" y="98"/>
                    </a:lnTo>
                    <a:cubicBezTo>
                      <a:pt x="585" y="80"/>
                      <a:pt x="585" y="43"/>
                      <a:pt x="567" y="15"/>
                    </a:cubicBezTo>
                    <a:cubicBezTo>
                      <a:pt x="553" y="5"/>
                      <a:pt x="536" y="1"/>
                      <a:pt x="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19"/>
              <p:cNvSpPr/>
              <p:nvPr/>
            </p:nvSpPr>
            <p:spPr>
              <a:xfrm>
                <a:off x="835840" y="2993958"/>
                <a:ext cx="35785" cy="35785"/>
              </a:xfrm>
              <a:custGeom>
                <a:rect b="b" l="l" r="r" t="t"/>
                <a:pathLst>
                  <a:path extrusionOk="0" h="455" w="455">
                    <a:moveTo>
                      <a:pt x="0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19"/>
              <p:cNvSpPr/>
              <p:nvPr/>
            </p:nvSpPr>
            <p:spPr>
              <a:xfrm>
                <a:off x="830728" y="2989396"/>
                <a:ext cx="46009" cy="45458"/>
              </a:xfrm>
              <a:custGeom>
                <a:rect b="b" l="l" r="r" t="t"/>
                <a:pathLst>
                  <a:path extrusionOk="0" h="578" w="585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9"/>
                    </a:cubicBezTo>
                    <a:cubicBezTo>
                      <a:pt x="28" y="568"/>
                      <a:pt x="47" y="578"/>
                      <a:pt x="65" y="578"/>
                    </a:cubicBezTo>
                    <a:cubicBezTo>
                      <a:pt x="75" y="578"/>
                      <a:pt x="93" y="568"/>
                      <a:pt x="103" y="559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0" name="Google Shape;480;p19"/>
              <p:cNvSpPr/>
              <p:nvPr/>
            </p:nvSpPr>
            <p:spPr>
              <a:xfrm>
                <a:off x="743902" y="2993958"/>
                <a:ext cx="35863" cy="35785"/>
              </a:xfrm>
              <a:custGeom>
                <a:rect b="b" l="l" r="r" t="t"/>
                <a:pathLst>
                  <a:path extrusionOk="0" h="455" w="456">
                    <a:moveTo>
                      <a:pt x="1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19"/>
              <p:cNvSpPr/>
              <p:nvPr/>
            </p:nvSpPr>
            <p:spPr>
              <a:xfrm>
                <a:off x="738790" y="2989396"/>
                <a:ext cx="46087" cy="45458"/>
              </a:xfrm>
              <a:custGeom>
                <a:rect b="b" l="l" r="r" t="t"/>
                <a:pathLst>
                  <a:path extrusionOk="0" h="578" w="586">
                    <a:moveTo>
                      <a:pt x="67" y="0"/>
                    </a:moveTo>
                    <a:cubicBezTo>
                      <a:pt x="52" y="0"/>
                      <a:pt x="38" y="7"/>
                      <a:pt x="28" y="21"/>
                    </a:cubicBezTo>
                    <a:cubicBezTo>
                      <a:pt x="1" y="40"/>
                      <a:pt x="1" y="77"/>
                      <a:pt x="28" y="105"/>
                    </a:cubicBezTo>
                    <a:lnTo>
                      <a:pt x="483" y="559"/>
                    </a:lnTo>
                    <a:cubicBezTo>
                      <a:pt x="492" y="568"/>
                      <a:pt x="502" y="578"/>
                      <a:pt x="520" y="578"/>
                    </a:cubicBezTo>
                    <a:cubicBezTo>
                      <a:pt x="539" y="578"/>
                      <a:pt x="548" y="568"/>
                      <a:pt x="567" y="559"/>
                    </a:cubicBezTo>
                    <a:cubicBezTo>
                      <a:pt x="585" y="531"/>
                      <a:pt x="585" y="494"/>
                      <a:pt x="567" y="476"/>
                    </a:cubicBezTo>
                    <a:lnTo>
                      <a:pt x="112" y="21"/>
                    </a:lnTo>
                    <a:cubicBezTo>
                      <a:pt x="98" y="7"/>
                      <a:pt x="82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19"/>
              <p:cNvSpPr/>
              <p:nvPr/>
            </p:nvSpPr>
            <p:spPr>
              <a:xfrm>
                <a:off x="835840" y="3085896"/>
                <a:ext cx="35785" cy="35785"/>
              </a:xfrm>
              <a:custGeom>
                <a:rect b="b" l="l" r="r" t="t"/>
                <a:pathLst>
                  <a:path extrusionOk="0" h="455" w="455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19"/>
              <p:cNvSpPr/>
              <p:nvPr/>
            </p:nvSpPr>
            <p:spPr>
              <a:xfrm>
                <a:off x="830728" y="3081098"/>
                <a:ext cx="46009" cy="44986"/>
              </a:xfrm>
              <a:custGeom>
                <a:rect b="b" l="l" r="r" t="t"/>
                <a:pathLst>
                  <a:path extrusionOk="0" h="572" w="585">
                    <a:moveTo>
                      <a:pt x="64" y="1"/>
                    </a:moveTo>
                    <a:cubicBezTo>
                      <a:pt x="49" y="1"/>
                      <a:pt x="33" y="5"/>
                      <a:pt x="19" y="15"/>
                    </a:cubicBezTo>
                    <a:cubicBezTo>
                      <a:pt x="1" y="43"/>
                      <a:pt x="1" y="80"/>
                      <a:pt x="19" y="98"/>
                    </a:cubicBezTo>
                    <a:lnTo>
                      <a:pt x="474" y="553"/>
                    </a:lnTo>
                    <a:cubicBezTo>
                      <a:pt x="483" y="562"/>
                      <a:pt x="501" y="571"/>
                      <a:pt x="520" y="571"/>
                    </a:cubicBezTo>
                    <a:cubicBezTo>
                      <a:pt x="529" y="571"/>
                      <a:pt x="548" y="562"/>
                      <a:pt x="557" y="553"/>
                    </a:cubicBezTo>
                    <a:cubicBezTo>
                      <a:pt x="585" y="534"/>
                      <a:pt x="585" y="497"/>
                      <a:pt x="557" y="469"/>
                    </a:cubicBezTo>
                    <a:lnTo>
                      <a:pt x="103" y="15"/>
                    </a:lnTo>
                    <a:cubicBezTo>
                      <a:pt x="93" y="5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4" name="Google Shape;484;p19"/>
              <p:cNvSpPr/>
              <p:nvPr/>
            </p:nvSpPr>
            <p:spPr>
              <a:xfrm>
                <a:off x="1099227" y="3149281"/>
                <a:ext cx="70861" cy="71569"/>
              </a:xfrm>
              <a:custGeom>
                <a:rect b="b" l="l" r="r" t="t"/>
                <a:pathLst>
                  <a:path extrusionOk="0" h="910" w="901">
                    <a:moveTo>
                      <a:pt x="446" y="121"/>
                    </a:moveTo>
                    <a:cubicBezTo>
                      <a:pt x="631" y="121"/>
                      <a:pt x="789" y="270"/>
                      <a:pt x="789" y="455"/>
                    </a:cubicBezTo>
                    <a:cubicBezTo>
                      <a:pt x="789" y="641"/>
                      <a:pt x="631" y="789"/>
                      <a:pt x="446" y="789"/>
                    </a:cubicBezTo>
                    <a:cubicBezTo>
                      <a:pt x="269" y="789"/>
                      <a:pt x="112" y="641"/>
                      <a:pt x="112" y="455"/>
                    </a:cubicBezTo>
                    <a:cubicBezTo>
                      <a:pt x="112" y="270"/>
                      <a:pt x="269" y="121"/>
                      <a:pt x="446" y="121"/>
                    </a:cubicBezTo>
                    <a:close/>
                    <a:moveTo>
                      <a:pt x="446" y="1"/>
                    </a:moveTo>
                    <a:cubicBezTo>
                      <a:pt x="204" y="1"/>
                      <a:pt x="0" y="205"/>
                      <a:pt x="0" y="455"/>
                    </a:cubicBezTo>
                    <a:cubicBezTo>
                      <a:pt x="0" y="706"/>
                      <a:pt x="204" y="910"/>
                      <a:pt x="446" y="910"/>
                    </a:cubicBezTo>
                    <a:cubicBezTo>
                      <a:pt x="696" y="910"/>
                      <a:pt x="900" y="706"/>
                      <a:pt x="900" y="455"/>
                    </a:cubicBezTo>
                    <a:cubicBezTo>
                      <a:pt x="900" y="205"/>
                      <a:pt x="696" y="1"/>
                      <a:pt x="4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5" name="Google Shape;485;p19"/>
              <p:cNvSpPr/>
              <p:nvPr/>
            </p:nvSpPr>
            <p:spPr>
              <a:xfrm>
                <a:off x="822706" y="3648376"/>
                <a:ext cx="300669" cy="38773"/>
              </a:xfrm>
              <a:custGeom>
                <a:rect b="b" l="l" r="r" t="t"/>
                <a:pathLst>
                  <a:path extrusionOk="0" h="493" w="3823">
                    <a:moveTo>
                      <a:pt x="0" y="0"/>
                    </a:moveTo>
                    <a:lnTo>
                      <a:pt x="0" y="492"/>
                    </a:lnTo>
                    <a:lnTo>
                      <a:pt x="3822" y="492"/>
                    </a:lnTo>
                    <a:lnTo>
                      <a:pt x="382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19"/>
              <p:cNvSpPr/>
              <p:nvPr/>
            </p:nvSpPr>
            <p:spPr>
              <a:xfrm>
                <a:off x="818302" y="3643972"/>
                <a:ext cx="309478" cy="47503"/>
              </a:xfrm>
              <a:custGeom>
                <a:rect b="b" l="l" r="r" t="t"/>
                <a:pathLst>
                  <a:path extrusionOk="0" h="604" w="3935">
                    <a:moveTo>
                      <a:pt x="3823" y="121"/>
                    </a:moveTo>
                    <a:lnTo>
                      <a:pt x="3823" y="492"/>
                    </a:lnTo>
                    <a:lnTo>
                      <a:pt x="112" y="492"/>
                    </a:lnTo>
                    <a:lnTo>
                      <a:pt x="112" y="121"/>
                    </a:lnTo>
                    <a:close/>
                    <a:moveTo>
                      <a:pt x="56" y="1"/>
                    </a:moveTo>
                    <a:cubicBezTo>
                      <a:pt x="38" y="1"/>
                      <a:pt x="29" y="10"/>
                      <a:pt x="10" y="19"/>
                    </a:cubicBezTo>
                    <a:cubicBezTo>
                      <a:pt x="1" y="29"/>
                      <a:pt x="1" y="47"/>
                      <a:pt x="1" y="56"/>
                    </a:cubicBezTo>
                    <a:lnTo>
                      <a:pt x="1" y="548"/>
                    </a:lnTo>
                    <a:cubicBezTo>
                      <a:pt x="1" y="585"/>
                      <a:pt x="19" y="604"/>
                      <a:pt x="56" y="604"/>
                    </a:cubicBezTo>
                    <a:lnTo>
                      <a:pt x="3878" y="604"/>
                    </a:lnTo>
                    <a:cubicBezTo>
                      <a:pt x="3906" y="604"/>
                      <a:pt x="3934" y="585"/>
                      <a:pt x="3934" y="548"/>
                    </a:cubicBezTo>
                    <a:lnTo>
                      <a:pt x="3934" y="56"/>
                    </a:lnTo>
                    <a:cubicBezTo>
                      <a:pt x="3934" y="47"/>
                      <a:pt x="3925" y="29"/>
                      <a:pt x="3916" y="19"/>
                    </a:cubicBezTo>
                    <a:cubicBezTo>
                      <a:pt x="3906" y="10"/>
                      <a:pt x="3888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19"/>
              <p:cNvSpPr/>
              <p:nvPr/>
            </p:nvSpPr>
            <p:spPr>
              <a:xfrm>
                <a:off x="950349" y="3576887"/>
                <a:ext cx="173025" cy="24853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19"/>
              <p:cNvSpPr/>
              <p:nvPr/>
            </p:nvSpPr>
            <p:spPr>
              <a:xfrm>
                <a:off x="946024" y="3572482"/>
                <a:ext cx="181754" cy="33661"/>
              </a:xfrm>
              <a:custGeom>
                <a:rect b="b" l="l" r="r" t="t"/>
                <a:pathLst>
                  <a:path extrusionOk="0" h="428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lnTo>
                      <a:pt x="0" y="372"/>
                    </a:lnTo>
                    <a:cubicBezTo>
                      <a:pt x="0" y="390"/>
                      <a:pt x="10" y="400"/>
                      <a:pt x="19" y="418"/>
                    </a:cubicBezTo>
                    <a:cubicBezTo>
                      <a:pt x="28" y="427"/>
                      <a:pt x="47" y="427"/>
                      <a:pt x="56" y="427"/>
                    </a:cubicBezTo>
                    <a:lnTo>
                      <a:pt x="2254" y="427"/>
                    </a:lnTo>
                    <a:cubicBezTo>
                      <a:pt x="2282" y="427"/>
                      <a:pt x="2310" y="409"/>
                      <a:pt x="2310" y="372"/>
                    </a:cubicBezTo>
                    <a:lnTo>
                      <a:pt x="2310" y="56"/>
                    </a:lnTo>
                    <a:cubicBezTo>
                      <a:pt x="2310" y="38"/>
                      <a:pt x="2301" y="28"/>
                      <a:pt x="2292" y="10"/>
                    </a:cubicBezTo>
                    <a:cubicBezTo>
                      <a:pt x="2282" y="1"/>
                      <a:pt x="2264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19"/>
              <p:cNvSpPr/>
              <p:nvPr/>
            </p:nvSpPr>
            <p:spPr>
              <a:xfrm>
                <a:off x="950349" y="3505397"/>
                <a:ext cx="173025" cy="24853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19"/>
              <p:cNvSpPr/>
              <p:nvPr/>
            </p:nvSpPr>
            <p:spPr>
              <a:xfrm>
                <a:off x="946024" y="3500285"/>
                <a:ext cx="181754" cy="34369"/>
              </a:xfrm>
              <a:custGeom>
                <a:rect b="b" l="l" r="r" t="t"/>
                <a:pathLst>
                  <a:path extrusionOk="0" h="437" w="2311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0"/>
                    </a:moveTo>
                    <a:cubicBezTo>
                      <a:pt x="47" y="0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65"/>
                    </a:cubicBezTo>
                    <a:lnTo>
                      <a:pt x="0" y="381"/>
                    </a:lnTo>
                    <a:cubicBezTo>
                      <a:pt x="0" y="408"/>
                      <a:pt x="28" y="436"/>
                      <a:pt x="56" y="436"/>
                    </a:cubicBezTo>
                    <a:lnTo>
                      <a:pt x="2254" y="436"/>
                    </a:lnTo>
                    <a:cubicBezTo>
                      <a:pt x="2282" y="436"/>
                      <a:pt x="2310" y="408"/>
                      <a:pt x="2310" y="381"/>
                    </a:cubicBezTo>
                    <a:lnTo>
                      <a:pt x="2310" y="65"/>
                    </a:lnTo>
                    <a:cubicBezTo>
                      <a:pt x="2310" y="47"/>
                      <a:pt x="2301" y="28"/>
                      <a:pt x="2292" y="19"/>
                    </a:cubicBezTo>
                    <a:cubicBezTo>
                      <a:pt x="2282" y="10"/>
                      <a:pt x="2264" y="0"/>
                      <a:pt x="2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19"/>
              <p:cNvSpPr/>
              <p:nvPr/>
            </p:nvSpPr>
            <p:spPr>
              <a:xfrm>
                <a:off x="1144449" y="3330093"/>
                <a:ext cx="583722" cy="544713"/>
              </a:xfrm>
              <a:custGeom>
                <a:rect b="b" l="l" r="r" t="t"/>
                <a:pathLst>
                  <a:path extrusionOk="0" h="6926" w="7422">
                    <a:moveTo>
                      <a:pt x="3714" y="0"/>
                    </a:moveTo>
                    <a:cubicBezTo>
                      <a:pt x="2029" y="0"/>
                      <a:pt x="549" y="1227"/>
                      <a:pt x="288" y="2934"/>
                    </a:cubicBezTo>
                    <a:cubicBezTo>
                      <a:pt x="0" y="4827"/>
                      <a:pt x="1299" y="6599"/>
                      <a:pt x="3182" y="6886"/>
                    </a:cubicBezTo>
                    <a:cubicBezTo>
                      <a:pt x="3359" y="6913"/>
                      <a:pt x="3535" y="6926"/>
                      <a:pt x="3708" y="6926"/>
                    </a:cubicBezTo>
                    <a:cubicBezTo>
                      <a:pt x="5393" y="6926"/>
                      <a:pt x="6874" y="5699"/>
                      <a:pt x="7134" y="3992"/>
                    </a:cubicBezTo>
                    <a:cubicBezTo>
                      <a:pt x="7422" y="2099"/>
                      <a:pt x="6123" y="327"/>
                      <a:pt x="4240" y="40"/>
                    </a:cubicBezTo>
                    <a:cubicBezTo>
                      <a:pt x="4063" y="13"/>
                      <a:pt x="3887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19"/>
              <p:cNvSpPr/>
              <p:nvPr/>
            </p:nvSpPr>
            <p:spPr>
              <a:xfrm>
                <a:off x="1151763" y="3325532"/>
                <a:ext cx="569880" cy="554229"/>
              </a:xfrm>
              <a:custGeom>
                <a:rect b="b" l="l" r="r" t="t"/>
                <a:pathLst>
                  <a:path extrusionOk="0" h="7047" w="7246">
                    <a:moveTo>
                      <a:pt x="3618" y="116"/>
                    </a:moveTo>
                    <a:cubicBezTo>
                      <a:pt x="3785" y="116"/>
                      <a:pt x="3961" y="126"/>
                      <a:pt x="4138" y="154"/>
                    </a:cubicBezTo>
                    <a:cubicBezTo>
                      <a:pt x="5038" y="293"/>
                      <a:pt x="5826" y="775"/>
                      <a:pt x="6364" y="1508"/>
                    </a:cubicBezTo>
                    <a:cubicBezTo>
                      <a:pt x="6902" y="2241"/>
                      <a:pt x="7125" y="3141"/>
                      <a:pt x="6986" y="4040"/>
                    </a:cubicBezTo>
                    <a:cubicBezTo>
                      <a:pt x="6725" y="5720"/>
                      <a:pt x="5271" y="6929"/>
                      <a:pt x="3621" y="6929"/>
                    </a:cubicBezTo>
                    <a:cubicBezTo>
                      <a:pt x="3449" y="6929"/>
                      <a:pt x="3274" y="6916"/>
                      <a:pt x="3099" y="6888"/>
                    </a:cubicBezTo>
                    <a:cubicBezTo>
                      <a:pt x="2199" y="6749"/>
                      <a:pt x="1410" y="6267"/>
                      <a:pt x="872" y="5534"/>
                    </a:cubicBezTo>
                    <a:cubicBezTo>
                      <a:pt x="334" y="4801"/>
                      <a:pt x="112" y="3901"/>
                      <a:pt x="251" y="3002"/>
                    </a:cubicBezTo>
                    <a:cubicBezTo>
                      <a:pt x="510" y="1322"/>
                      <a:pt x="1967" y="116"/>
                      <a:pt x="3618" y="116"/>
                    </a:cubicBezTo>
                    <a:close/>
                    <a:moveTo>
                      <a:pt x="3618" y="1"/>
                    </a:moveTo>
                    <a:cubicBezTo>
                      <a:pt x="1910" y="1"/>
                      <a:pt x="408" y="1252"/>
                      <a:pt x="139" y="2983"/>
                    </a:cubicBezTo>
                    <a:cubicBezTo>
                      <a:pt x="0" y="3920"/>
                      <a:pt x="223" y="4848"/>
                      <a:pt x="780" y="5608"/>
                    </a:cubicBezTo>
                    <a:cubicBezTo>
                      <a:pt x="1336" y="6360"/>
                      <a:pt x="2152" y="6861"/>
                      <a:pt x="3089" y="7000"/>
                    </a:cubicBezTo>
                    <a:cubicBezTo>
                      <a:pt x="3266" y="7028"/>
                      <a:pt x="3442" y="7046"/>
                      <a:pt x="3618" y="7046"/>
                    </a:cubicBezTo>
                    <a:cubicBezTo>
                      <a:pt x="5325" y="7046"/>
                      <a:pt x="6837" y="5794"/>
                      <a:pt x="7097" y="4059"/>
                    </a:cubicBezTo>
                    <a:cubicBezTo>
                      <a:pt x="7245" y="3122"/>
                      <a:pt x="7013" y="2194"/>
                      <a:pt x="6457" y="1434"/>
                    </a:cubicBezTo>
                    <a:cubicBezTo>
                      <a:pt x="5900" y="682"/>
                      <a:pt x="5084" y="181"/>
                      <a:pt x="4156" y="42"/>
                    </a:cubicBezTo>
                    <a:cubicBezTo>
                      <a:pt x="3975" y="14"/>
                      <a:pt x="3795" y="1"/>
                      <a:pt x="36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19"/>
              <p:cNvSpPr/>
              <p:nvPr/>
            </p:nvSpPr>
            <p:spPr>
              <a:xfrm>
                <a:off x="1152471" y="3313892"/>
                <a:ext cx="621708" cy="544949"/>
              </a:xfrm>
              <a:custGeom>
                <a:rect b="b" l="l" r="r" t="t"/>
                <a:pathLst>
                  <a:path extrusionOk="0" h="6929" w="7905">
                    <a:moveTo>
                      <a:pt x="3948" y="1"/>
                    </a:moveTo>
                    <a:cubicBezTo>
                      <a:pt x="3318" y="1"/>
                      <a:pt x="2680" y="173"/>
                      <a:pt x="2106" y="533"/>
                    </a:cubicBezTo>
                    <a:cubicBezTo>
                      <a:pt x="492" y="1554"/>
                      <a:pt x="1" y="3688"/>
                      <a:pt x="1021" y="5311"/>
                    </a:cubicBezTo>
                    <a:cubicBezTo>
                      <a:pt x="1675" y="6354"/>
                      <a:pt x="2801" y="6929"/>
                      <a:pt x="3955" y="6929"/>
                    </a:cubicBezTo>
                    <a:cubicBezTo>
                      <a:pt x="4586" y="6929"/>
                      <a:pt x="5225" y="6757"/>
                      <a:pt x="5798" y="6396"/>
                    </a:cubicBezTo>
                    <a:cubicBezTo>
                      <a:pt x="7413" y="5376"/>
                      <a:pt x="7904" y="3242"/>
                      <a:pt x="6884" y="1619"/>
                    </a:cubicBezTo>
                    <a:cubicBezTo>
                      <a:pt x="6224" y="575"/>
                      <a:pt x="5099" y="1"/>
                      <a:pt x="3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19"/>
              <p:cNvSpPr/>
              <p:nvPr/>
            </p:nvSpPr>
            <p:spPr>
              <a:xfrm>
                <a:off x="1178739" y="3308938"/>
                <a:ext cx="582306" cy="553993"/>
              </a:xfrm>
              <a:custGeom>
                <a:rect b="b" l="l" r="r" t="t"/>
                <a:pathLst>
                  <a:path extrusionOk="0" h="7044" w="7404">
                    <a:moveTo>
                      <a:pt x="3628" y="114"/>
                    </a:moveTo>
                    <a:cubicBezTo>
                      <a:pt x="3795" y="114"/>
                      <a:pt x="3971" y="133"/>
                      <a:pt x="4138" y="160"/>
                    </a:cubicBezTo>
                    <a:cubicBezTo>
                      <a:pt x="5993" y="439"/>
                      <a:pt x="7273" y="2183"/>
                      <a:pt x="6995" y="4038"/>
                    </a:cubicBezTo>
                    <a:cubicBezTo>
                      <a:pt x="6735" y="5718"/>
                      <a:pt x="5280" y="6926"/>
                      <a:pt x="3630" y="6926"/>
                    </a:cubicBezTo>
                    <a:cubicBezTo>
                      <a:pt x="3458" y="6926"/>
                      <a:pt x="3284" y="6913"/>
                      <a:pt x="3108" y="6886"/>
                    </a:cubicBezTo>
                    <a:cubicBezTo>
                      <a:pt x="2208" y="6747"/>
                      <a:pt x="1420" y="6274"/>
                      <a:pt x="882" y="5541"/>
                    </a:cubicBezTo>
                    <a:cubicBezTo>
                      <a:pt x="344" y="4808"/>
                      <a:pt x="121" y="3908"/>
                      <a:pt x="260" y="3008"/>
                    </a:cubicBezTo>
                    <a:cubicBezTo>
                      <a:pt x="520" y="1320"/>
                      <a:pt x="1976" y="114"/>
                      <a:pt x="3628" y="114"/>
                    </a:cubicBezTo>
                    <a:close/>
                    <a:moveTo>
                      <a:pt x="3629" y="0"/>
                    </a:moveTo>
                    <a:cubicBezTo>
                      <a:pt x="1917" y="0"/>
                      <a:pt x="410" y="1247"/>
                      <a:pt x="149" y="2990"/>
                    </a:cubicBezTo>
                    <a:cubicBezTo>
                      <a:pt x="1" y="3918"/>
                      <a:pt x="232" y="4845"/>
                      <a:pt x="789" y="5606"/>
                    </a:cubicBezTo>
                    <a:cubicBezTo>
                      <a:pt x="1346" y="6367"/>
                      <a:pt x="2162" y="6858"/>
                      <a:pt x="3090" y="7007"/>
                    </a:cubicBezTo>
                    <a:cubicBezTo>
                      <a:pt x="3275" y="7034"/>
                      <a:pt x="3451" y="7044"/>
                      <a:pt x="3628" y="7044"/>
                    </a:cubicBezTo>
                    <a:cubicBezTo>
                      <a:pt x="5335" y="7044"/>
                      <a:pt x="6837" y="5791"/>
                      <a:pt x="7106" y="4057"/>
                    </a:cubicBezTo>
                    <a:cubicBezTo>
                      <a:pt x="7403" y="2136"/>
                      <a:pt x="6077" y="337"/>
                      <a:pt x="4156" y="40"/>
                    </a:cubicBezTo>
                    <a:cubicBezTo>
                      <a:pt x="3979" y="13"/>
                      <a:pt x="3803" y="0"/>
                      <a:pt x="36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19"/>
              <p:cNvSpPr/>
              <p:nvPr/>
            </p:nvSpPr>
            <p:spPr>
              <a:xfrm>
                <a:off x="1563950" y="3370439"/>
                <a:ext cx="117578" cy="119701"/>
              </a:xfrm>
              <a:custGeom>
                <a:rect b="b" l="l" r="r" t="t"/>
                <a:pathLst>
                  <a:path extrusionOk="0" h="1522" w="1495">
                    <a:moveTo>
                      <a:pt x="1" y="0"/>
                    </a:moveTo>
                    <a:lnTo>
                      <a:pt x="1494" y="1521"/>
                    </a:lnTo>
                    <a:cubicBezTo>
                      <a:pt x="1197" y="863"/>
                      <a:pt x="678" y="3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19"/>
              <p:cNvSpPr/>
              <p:nvPr/>
            </p:nvSpPr>
            <p:spPr>
              <a:xfrm>
                <a:off x="1555928" y="3363282"/>
                <a:ext cx="132836" cy="133386"/>
              </a:xfrm>
              <a:custGeom>
                <a:rect b="b" l="l" r="r" t="t"/>
                <a:pathLst>
                  <a:path extrusionOk="0" h="1696" w="1689">
                    <a:moveTo>
                      <a:pt x="104" y="0"/>
                    </a:moveTo>
                    <a:cubicBezTo>
                      <a:pt x="71" y="0"/>
                      <a:pt x="42" y="20"/>
                      <a:pt x="28" y="54"/>
                    </a:cubicBezTo>
                    <a:cubicBezTo>
                      <a:pt x="1" y="100"/>
                      <a:pt x="19" y="147"/>
                      <a:pt x="65" y="175"/>
                    </a:cubicBezTo>
                    <a:cubicBezTo>
                      <a:pt x="715" y="471"/>
                      <a:pt x="1225" y="991"/>
                      <a:pt x="1513" y="1650"/>
                    </a:cubicBezTo>
                    <a:cubicBezTo>
                      <a:pt x="1531" y="1677"/>
                      <a:pt x="1559" y="1696"/>
                      <a:pt x="1596" y="1696"/>
                    </a:cubicBezTo>
                    <a:lnTo>
                      <a:pt x="1633" y="1696"/>
                    </a:ln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9"/>
                      <a:pt x="826" y="332"/>
                      <a:pt x="140" y="8"/>
                    </a:cubicBezTo>
                    <a:cubicBezTo>
                      <a:pt x="128" y="3"/>
                      <a:pt x="116" y="0"/>
                      <a:pt x="1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19"/>
              <p:cNvSpPr/>
              <p:nvPr/>
            </p:nvSpPr>
            <p:spPr>
              <a:xfrm>
                <a:off x="1990058" y="3317117"/>
                <a:ext cx="47503" cy="47503"/>
              </a:xfrm>
              <a:custGeom>
                <a:rect b="b" l="l" r="r" t="t"/>
                <a:pathLst>
                  <a:path extrusionOk="0" h="604" w="604">
                    <a:moveTo>
                      <a:pt x="158" y="1"/>
                    </a:moveTo>
                    <a:lnTo>
                      <a:pt x="0" y="437"/>
                    </a:lnTo>
                    <a:lnTo>
                      <a:pt x="436" y="604"/>
                    </a:lnTo>
                    <a:lnTo>
                      <a:pt x="603" y="159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19"/>
              <p:cNvSpPr/>
              <p:nvPr/>
            </p:nvSpPr>
            <p:spPr>
              <a:xfrm>
                <a:off x="1277991" y="3581212"/>
                <a:ext cx="151790" cy="76524"/>
              </a:xfrm>
              <a:custGeom>
                <a:rect b="b" l="l" r="r" t="t"/>
                <a:pathLst>
                  <a:path extrusionOk="0" h="973" w="1930">
                    <a:moveTo>
                      <a:pt x="965" y="1"/>
                    </a:moveTo>
                    <a:cubicBezTo>
                      <a:pt x="427" y="1"/>
                      <a:pt x="0" y="437"/>
                      <a:pt x="0" y="966"/>
                    </a:cubicBezTo>
                    <a:cubicBezTo>
                      <a:pt x="0" y="970"/>
                      <a:pt x="483" y="973"/>
                      <a:pt x="965" y="973"/>
                    </a:cubicBezTo>
                    <a:cubicBezTo>
                      <a:pt x="1447" y="973"/>
                      <a:pt x="1930" y="970"/>
                      <a:pt x="1930" y="966"/>
                    </a:cubicBezTo>
                    <a:cubicBezTo>
                      <a:pt x="1930" y="437"/>
                      <a:pt x="1494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19"/>
              <p:cNvSpPr/>
              <p:nvPr/>
            </p:nvSpPr>
            <p:spPr>
              <a:xfrm>
                <a:off x="1272879" y="3576887"/>
                <a:ext cx="161306" cy="85411"/>
              </a:xfrm>
              <a:custGeom>
                <a:rect b="b" l="l" r="r" t="t"/>
                <a:pathLst>
                  <a:path extrusionOk="0" h="1086" w="2051">
                    <a:moveTo>
                      <a:pt x="1030" y="112"/>
                    </a:moveTo>
                    <a:cubicBezTo>
                      <a:pt x="1512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30" y="0"/>
                    </a:moveTo>
                    <a:cubicBezTo>
                      <a:pt x="464" y="0"/>
                      <a:pt x="0" y="455"/>
                      <a:pt x="0" y="1021"/>
                    </a:cubicBezTo>
                    <a:cubicBezTo>
                      <a:pt x="0" y="1076"/>
                      <a:pt x="0" y="1076"/>
                      <a:pt x="408" y="1086"/>
                    </a:cubicBezTo>
                    <a:lnTo>
                      <a:pt x="1132" y="1086"/>
                    </a:lnTo>
                    <a:cubicBezTo>
                      <a:pt x="2050" y="1086"/>
                      <a:pt x="2050" y="1086"/>
                      <a:pt x="2050" y="1021"/>
                    </a:cubicBezTo>
                    <a:cubicBezTo>
                      <a:pt x="2050" y="455"/>
                      <a:pt x="1587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19"/>
              <p:cNvSpPr/>
              <p:nvPr/>
            </p:nvSpPr>
            <p:spPr>
              <a:xfrm>
                <a:off x="1310787" y="3484241"/>
                <a:ext cx="86198" cy="86905"/>
              </a:xfrm>
              <a:custGeom>
                <a:rect b="b" l="l" r="r" t="t"/>
                <a:pathLst>
                  <a:path extrusionOk="0" h="1105" w="1096">
                    <a:moveTo>
                      <a:pt x="548" y="0"/>
                    </a:moveTo>
                    <a:cubicBezTo>
                      <a:pt x="251" y="0"/>
                      <a:pt x="1" y="251"/>
                      <a:pt x="1" y="548"/>
                    </a:cubicBezTo>
                    <a:cubicBezTo>
                      <a:pt x="1" y="854"/>
                      <a:pt x="251" y="1104"/>
                      <a:pt x="548" y="1104"/>
                    </a:cubicBezTo>
                    <a:cubicBezTo>
                      <a:pt x="854" y="1104"/>
                      <a:pt x="1095" y="854"/>
                      <a:pt x="1095" y="548"/>
                    </a:cubicBezTo>
                    <a:cubicBezTo>
                      <a:pt x="1095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19"/>
              <p:cNvSpPr/>
              <p:nvPr/>
            </p:nvSpPr>
            <p:spPr>
              <a:xfrm>
                <a:off x="1306383" y="3479837"/>
                <a:ext cx="95714" cy="95635"/>
              </a:xfrm>
              <a:custGeom>
                <a:rect b="b" l="l" r="r" t="t"/>
                <a:pathLst>
                  <a:path extrusionOk="0" h="1216" w="1217">
                    <a:moveTo>
                      <a:pt x="604" y="121"/>
                    </a:moveTo>
                    <a:cubicBezTo>
                      <a:pt x="882" y="121"/>
                      <a:pt x="1096" y="334"/>
                      <a:pt x="1096" y="604"/>
                    </a:cubicBezTo>
                    <a:cubicBezTo>
                      <a:pt x="1096" y="882"/>
                      <a:pt x="882" y="1095"/>
                      <a:pt x="604" y="1095"/>
                    </a:cubicBezTo>
                    <a:cubicBezTo>
                      <a:pt x="335" y="1095"/>
                      <a:pt x="122" y="882"/>
                      <a:pt x="122" y="604"/>
                    </a:cubicBezTo>
                    <a:cubicBezTo>
                      <a:pt x="122" y="334"/>
                      <a:pt x="335" y="121"/>
                      <a:pt x="604" y="121"/>
                    </a:cubicBezTo>
                    <a:close/>
                    <a:moveTo>
                      <a:pt x="604" y="1"/>
                    </a:moveTo>
                    <a:cubicBezTo>
                      <a:pt x="270" y="1"/>
                      <a:pt x="1" y="279"/>
                      <a:pt x="1" y="613"/>
                    </a:cubicBezTo>
                    <a:cubicBezTo>
                      <a:pt x="1" y="947"/>
                      <a:pt x="270" y="1216"/>
                      <a:pt x="604" y="1216"/>
                    </a:cubicBezTo>
                    <a:cubicBezTo>
                      <a:pt x="938" y="1216"/>
                      <a:pt x="1216" y="947"/>
                      <a:pt x="1216" y="613"/>
                    </a:cubicBezTo>
                    <a:cubicBezTo>
                      <a:pt x="1216" y="279"/>
                      <a:pt x="938" y="1"/>
                      <a:pt x="6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19"/>
              <p:cNvSpPr/>
              <p:nvPr/>
            </p:nvSpPr>
            <p:spPr>
              <a:xfrm>
                <a:off x="1499775" y="3581212"/>
                <a:ext cx="152576" cy="76524"/>
              </a:xfrm>
              <a:custGeom>
                <a:rect b="b" l="l" r="r" t="t"/>
                <a:pathLst>
                  <a:path extrusionOk="0" h="973" w="1940">
                    <a:moveTo>
                      <a:pt x="965" y="1"/>
                    </a:moveTo>
                    <a:cubicBezTo>
                      <a:pt x="436" y="1"/>
                      <a:pt x="0" y="437"/>
                      <a:pt x="0" y="966"/>
                    </a:cubicBezTo>
                    <a:cubicBezTo>
                      <a:pt x="0" y="970"/>
                      <a:pt x="485" y="973"/>
                      <a:pt x="970" y="973"/>
                    </a:cubicBezTo>
                    <a:cubicBezTo>
                      <a:pt x="1454" y="973"/>
                      <a:pt x="1939" y="970"/>
                      <a:pt x="1939" y="966"/>
                    </a:cubicBezTo>
                    <a:cubicBezTo>
                      <a:pt x="1939" y="437"/>
                      <a:pt x="1503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p19"/>
              <p:cNvSpPr/>
              <p:nvPr/>
            </p:nvSpPr>
            <p:spPr>
              <a:xfrm>
                <a:off x="1495370" y="3576887"/>
                <a:ext cx="161306" cy="85411"/>
              </a:xfrm>
              <a:custGeom>
                <a:rect b="b" l="l" r="r" t="t"/>
                <a:pathLst>
                  <a:path extrusionOk="0" h="1086" w="2051">
                    <a:moveTo>
                      <a:pt x="1030" y="112"/>
                    </a:moveTo>
                    <a:cubicBezTo>
                      <a:pt x="1503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21" y="0"/>
                    </a:moveTo>
                    <a:cubicBezTo>
                      <a:pt x="464" y="0"/>
                      <a:pt x="1" y="455"/>
                      <a:pt x="1" y="1021"/>
                    </a:cubicBezTo>
                    <a:cubicBezTo>
                      <a:pt x="1" y="1076"/>
                      <a:pt x="1" y="1076"/>
                      <a:pt x="399" y="1086"/>
                    </a:cubicBezTo>
                    <a:lnTo>
                      <a:pt x="1132" y="1086"/>
                    </a:lnTo>
                    <a:cubicBezTo>
                      <a:pt x="2051" y="1086"/>
                      <a:pt x="2051" y="1086"/>
                      <a:pt x="2051" y="1021"/>
                    </a:cubicBezTo>
                    <a:cubicBezTo>
                      <a:pt x="2051" y="455"/>
                      <a:pt x="1587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p19"/>
              <p:cNvSpPr/>
              <p:nvPr/>
            </p:nvSpPr>
            <p:spPr>
              <a:xfrm>
                <a:off x="1533278" y="3484241"/>
                <a:ext cx="86198" cy="86905"/>
              </a:xfrm>
              <a:custGeom>
                <a:rect b="b" l="l" r="r" t="t"/>
                <a:pathLst>
                  <a:path extrusionOk="0" h="1105" w="1096">
                    <a:moveTo>
                      <a:pt x="548" y="0"/>
                    </a:moveTo>
                    <a:cubicBezTo>
                      <a:pt x="251" y="0"/>
                      <a:pt x="1" y="251"/>
                      <a:pt x="1" y="557"/>
                    </a:cubicBezTo>
                    <a:cubicBezTo>
                      <a:pt x="1" y="854"/>
                      <a:pt x="242" y="1104"/>
                      <a:pt x="548" y="1104"/>
                    </a:cubicBezTo>
                    <a:cubicBezTo>
                      <a:pt x="854" y="1104"/>
                      <a:pt x="1096" y="854"/>
                      <a:pt x="1096" y="557"/>
                    </a:cubicBezTo>
                    <a:cubicBezTo>
                      <a:pt x="1096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19"/>
              <p:cNvSpPr/>
              <p:nvPr/>
            </p:nvSpPr>
            <p:spPr>
              <a:xfrm>
                <a:off x="1528952" y="3479837"/>
                <a:ext cx="95635" cy="95635"/>
              </a:xfrm>
              <a:custGeom>
                <a:rect b="b" l="l" r="r" t="t"/>
                <a:pathLst>
                  <a:path extrusionOk="0" h="1216" w="1216">
                    <a:moveTo>
                      <a:pt x="603" y="121"/>
                    </a:moveTo>
                    <a:cubicBezTo>
                      <a:pt x="872" y="121"/>
                      <a:pt x="1095" y="334"/>
                      <a:pt x="1095" y="604"/>
                    </a:cubicBezTo>
                    <a:cubicBezTo>
                      <a:pt x="1095" y="882"/>
                      <a:pt x="872" y="1095"/>
                      <a:pt x="603" y="1095"/>
                    </a:cubicBezTo>
                    <a:cubicBezTo>
                      <a:pt x="334" y="1095"/>
                      <a:pt x="112" y="882"/>
                      <a:pt x="112" y="604"/>
                    </a:cubicBezTo>
                    <a:cubicBezTo>
                      <a:pt x="112" y="334"/>
                      <a:pt x="334" y="121"/>
                      <a:pt x="603" y="121"/>
                    </a:cubicBezTo>
                    <a:close/>
                    <a:moveTo>
                      <a:pt x="603" y="1"/>
                    </a:moveTo>
                    <a:cubicBezTo>
                      <a:pt x="269" y="1"/>
                      <a:pt x="0" y="279"/>
                      <a:pt x="0" y="613"/>
                    </a:cubicBezTo>
                    <a:cubicBezTo>
                      <a:pt x="0" y="947"/>
                      <a:pt x="269" y="1216"/>
                      <a:pt x="603" y="1216"/>
                    </a:cubicBezTo>
                    <a:cubicBezTo>
                      <a:pt x="937" y="1216"/>
                      <a:pt x="1216" y="947"/>
                      <a:pt x="1216" y="613"/>
                    </a:cubicBezTo>
                    <a:cubicBezTo>
                      <a:pt x="1216" y="279"/>
                      <a:pt x="937" y="1"/>
                      <a:pt x="6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p19"/>
              <p:cNvSpPr/>
              <p:nvPr/>
            </p:nvSpPr>
            <p:spPr>
              <a:xfrm>
                <a:off x="1374962" y="3594346"/>
                <a:ext cx="172317" cy="86512"/>
              </a:xfrm>
              <a:custGeom>
                <a:rect b="b" l="l" r="r" t="t"/>
                <a:pathLst>
                  <a:path extrusionOk="0" h="1100" w="2191">
                    <a:moveTo>
                      <a:pt x="1096" y="1"/>
                    </a:moveTo>
                    <a:cubicBezTo>
                      <a:pt x="493" y="1"/>
                      <a:pt x="1" y="493"/>
                      <a:pt x="1" y="1096"/>
                    </a:cubicBezTo>
                    <a:cubicBezTo>
                      <a:pt x="1" y="1096"/>
                      <a:pt x="974" y="1100"/>
                      <a:pt x="1623" y="1100"/>
                    </a:cubicBezTo>
                    <a:cubicBezTo>
                      <a:pt x="1947" y="1100"/>
                      <a:pt x="2190" y="1099"/>
                      <a:pt x="2190" y="1096"/>
                    </a:cubicBezTo>
                    <a:cubicBezTo>
                      <a:pt x="2190" y="493"/>
                      <a:pt x="1699" y="1"/>
                      <a:pt x="10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p19"/>
              <p:cNvSpPr/>
              <p:nvPr/>
            </p:nvSpPr>
            <p:spPr>
              <a:xfrm>
                <a:off x="1370637" y="3590021"/>
                <a:ext cx="180968" cy="95635"/>
              </a:xfrm>
              <a:custGeom>
                <a:rect b="b" l="l" r="r" t="t"/>
                <a:pathLst>
                  <a:path extrusionOk="0" h="1216" w="2301">
                    <a:moveTo>
                      <a:pt x="1151" y="112"/>
                    </a:moveTo>
                    <a:cubicBezTo>
                      <a:pt x="1707" y="112"/>
                      <a:pt x="2162" y="548"/>
                      <a:pt x="2190" y="1095"/>
                    </a:cubicBezTo>
                    <a:lnTo>
                      <a:pt x="112" y="1095"/>
                    </a:lnTo>
                    <a:cubicBezTo>
                      <a:pt x="139" y="548"/>
                      <a:pt x="594" y="112"/>
                      <a:pt x="1151" y="112"/>
                    </a:cubicBezTo>
                    <a:close/>
                    <a:moveTo>
                      <a:pt x="1151" y="0"/>
                    </a:moveTo>
                    <a:cubicBezTo>
                      <a:pt x="510" y="0"/>
                      <a:pt x="0" y="511"/>
                      <a:pt x="0" y="1151"/>
                    </a:cubicBezTo>
                    <a:cubicBezTo>
                      <a:pt x="0" y="1206"/>
                      <a:pt x="0" y="1206"/>
                      <a:pt x="446" y="1216"/>
                    </a:cubicBezTo>
                    <a:lnTo>
                      <a:pt x="1271" y="1216"/>
                    </a:lnTo>
                    <a:cubicBezTo>
                      <a:pt x="2301" y="1216"/>
                      <a:pt x="2301" y="1216"/>
                      <a:pt x="2301" y="1151"/>
                    </a:cubicBezTo>
                    <a:cubicBezTo>
                      <a:pt x="2301" y="511"/>
                      <a:pt x="1791" y="0"/>
                      <a:pt x="1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" name="Google Shape;508;p19"/>
              <p:cNvSpPr/>
              <p:nvPr/>
            </p:nvSpPr>
            <p:spPr>
              <a:xfrm>
                <a:off x="1412949" y="3484241"/>
                <a:ext cx="97837" cy="98545"/>
              </a:xfrm>
              <a:custGeom>
                <a:rect b="b" l="l" r="r" t="t"/>
                <a:pathLst>
                  <a:path extrusionOk="0" h="1253" w="1244">
                    <a:moveTo>
                      <a:pt x="622" y="0"/>
                    </a:moveTo>
                    <a:cubicBezTo>
                      <a:pt x="279" y="0"/>
                      <a:pt x="0" y="278"/>
                      <a:pt x="0" y="622"/>
                    </a:cubicBezTo>
                    <a:cubicBezTo>
                      <a:pt x="0" y="974"/>
                      <a:pt x="279" y="1253"/>
                      <a:pt x="622" y="1253"/>
                    </a:cubicBezTo>
                    <a:cubicBezTo>
                      <a:pt x="965" y="1253"/>
                      <a:pt x="1243" y="974"/>
                      <a:pt x="1243" y="622"/>
                    </a:cubicBezTo>
                    <a:cubicBezTo>
                      <a:pt x="1243" y="278"/>
                      <a:pt x="965" y="0"/>
                      <a:pt x="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509;p19"/>
              <p:cNvSpPr/>
              <p:nvPr/>
            </p:nvSpPr>
            <p:spPr>
              <a:xfrm>
                <a:off x="1407837" y="3479837"/>
                <a:ext cx="107354" cy="107354"/>
              </a:xfrm>
              <a:custGeom>
                <a:rect b="b" l="l" r="r" t="t"/>
                <a:pathLst>
                  <a:path extrusionOk="0" h="1365" w="1365">
                    <a:moveTo>
                      <a:pt x="687" y="121"/>
                    </a:moveTo>
                    <a:cubicBezTo>
                      <a:pt x="993" y="121"/>
                      <a:pt x="1253" y="372"/>
                      <a:pt x="1253" y="678"/>
                    </a:cubicBezTo>
                    <a:cubicBezTo>
                      <a:pt x="1253" y="993"/>
                      <a:pt x="993" y="1244"/>
                      <a:pt x="687" y="1244"/>
                    </a:cubicBezTo>
                    <a:cubicBezTo>
                      <a:pt x="371" y="1244"/>
                      <a:pt x="121" y="993"/>
                      <a:pt x="121" y="678"/>
                    </a:cubicBezTo>
                    <a:cubicBezTo>
                      <a:pt x="121" y="372"/>
                      <a:pt x="371" y="121"/>
                      <a:pt x="687" y="121"/>
                    </a:cubicBezTo>
                    <a:close/>
                    <a:moveTo>
                      <a:pt x="687" y="1"/>
                    </a:moveTo>
                    <a:cubicBezTo>
                      <a:pt x="307" y="1"/>
                      <a:pt x="0" y="307"/>
                      <a:pt x="0" y="678"/>
                    </a:cubicBezTo>
                    <a:cubicBezTo>
                      <a:pt x="0" y="1058"/>
                      <a:pt x="307" y="1364"/>
                      <a:pt x="687" y="1364"/>
                    </a:cubicBezTo>
                    <a:cubicBezTo>
                      <a:pt x="1058" y="1364"/>
                      <a:pt x="1364" y="1058"/>
                      <a:pt x="1364" y="678"/>
                    </a:cubicBezTo>
                    <a:cubicBezTo>
                      <a:pt x="1364" y="307"/>
                      <a:pt x="1058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510;p19"/>
              <p:cNvSpPr/>
              <p:nvPr/>
            </p:nvSpPr>
            <p:spPr>
              <a:xfrm>
                <a:off x="1985653" y="3311847"/>
                <a:ext cx="57019" cy="56469"/>
              </a:xfrm>
              <a:custGeom>
                <a:rect b="b" l="l" r="r" t="t"/>
                <a:pathLst>
                  <a:path extrusionOk="0" h="718" w="725">
                    <a:moveTo>
                      <a:pt x="251" y="133"/>
                    </a:moveTo>
                    <a:lnTo>
                      <a:pt x="585" y="253"/>
                    </a:lnTo>
                    <a:lnTo>
                      <a:pt x="464" y="587"/>
                    </a:lnTo>
                    <a:lnTo>
                      <a:pt x="130" y="467"/>
                    </a:lnTo>
                    <a:lnTo>
                      <a:pt x="251" y="133"/>
                    </a:lnTo>
                    <a:close/>
                    <a:moveTo>
                      <a:pt x="223" y="0"/>
                    </a:moveTo>
                    <a:cubicBezTo>
                      <a:pt x="195" y="0"/>
                      <a:pt x="175" y="17"/>
                      <a:pt x="168" y="40"/>
                    </a:cubicBezTo>
                    <a:lnTo>
                      <a:pt x="1" y="485"/>
                    </a:lnTo>
                    <a:cubicBezTo>
                      <a:pt x="1" y="495"/>
                      <a:pt x="1" y="513"/>
                      <a:pt x="1" y="522"/>
                    </a:cubicBezTo>
                    <a:cubicBezTo>
                      <a:pt x="10" y="541"/>
                      <a:pt x="19" y="550"/>
                      <a:pt x="38" y="559"/>
                    </a:cubicBezTo>
                    <a:lnTo>
                      <a:pt x="483" y="717"/>
                    </a:lnTo>
                    <a:lnTo>
                      <a:pt x="501" y="717"/>
                    </a:lnTo>
                    <a:cubicBezTo>
                      <a:pt x="520" y="717"/>
                      <a:pt x="548" y="708"/>
                      <a:pt x="557" y="680"/>
                    </a:cubicBezTo>
                    <a:lnTo>
                      <a:pt x="715" y="235"/>
                    </a:lnTo>
                    <a:cubicBezTo>
                      <a:pt x="724" y="207"/>
                      <a:pt x="715" y="179"/>
                      <a:pt x="678" y="161"/>
                    </a:cubicBezTo>
                    <a:lnTo>
                      <a:pt x="242" y="3"/>
                    </a:lnTo>
                    <a:cubicBezTo>
                      <a:pt x="235" y="1"/>
                      <a:pt x="229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" name="Google Shape;511;p19"/>
              <p:cNvSpPr/>
              <p:nvPr/>
            </p:nvSpPr>
            <p:spPr>
              <a:xfrm>
                <a:off x="1707716" y="3340239"/>
                <a:ext cx="302085" cy="134566"/>
              </a:xfrm>
              <a:custGeom>
                <a:rect b="b" l="l" r="r" t="t"/>
                <a:pathLst>
                  <a:path extrusionOk="0" h="1711" w="3841">
                    <a:moveTo>
                      <a:pt x="3769" y="0"/>
                    </a:moveTo>
                    <a:cubicBezTo>
                      <a:pt x="3762" y="0"/>
                      <a:pt x="3754" y="1"/>
                      <a:pt x="3748" y="4"/>
                    </a:cubicBezTo>
                    <a:lnTo>
                      <a:pt x="37" y="1599"/>
                    </a:lnTo>
                    <a:cubicBezTo>
                      <a:pt x="9" y="1618"/>
                      <a:pt x="0" y="1655"/>
                      <a:pt x="9" y="1683"/>
                    </a:cubicBezTo>
                    <a:cubicBezTo>
                      <a:pt x="19" y="1701"/>
                      <a:pt x="37" y="1711"/>
                      <a:pt x="65" y="1711"/>
                    </a:cubicBezTo>
                    <a:lnTo>
                      <a:pt x="84" y="1711"/>
                    </a:lnTo>
                    <a:lnTo>
                      <a:pt x="3794" y="115"/>
                    </a:lnTo>
                    <a:cubicBezTo>
                      <a:pt x="3822" y="106"/>
                      <a:pt x="3841" y="69"/>
                      <a:pt x="3822" y="41"/>
                    </a:cubicBezTo>
                    <a:cubicBezTo>
                      <a:pt x="3815" y="12"/>
                      <a:pt x="3792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p2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514" name="Google Shape;514;p2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515" name="Google Shape;515;p2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16" name="Google Shape;516;p2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517" name="Google Shape;517;p2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518" name="Google Shape;518;p2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519" name="Google Shape;519;p2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0" name="Google Shape;520;p2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521" name="Google Shape;521;p2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grpSp>
        <p:nvGrpSpPr>
          <p:cNvPr id="522" name="Google Shape;522;p20"/>
          <p:cNvGrpSpPr/>
          <p:nvPr/>
        </p:nvGrpSpPr>
        <p:grpSpPr>
          <a:xfrm>
            <a:off x="5441862" y="1343334"/>
            <a:ext cx="2955371" cy="2456833"/>
            <a:chOff x="5475412" y="1860275"/>
            <a:chExt cx="2955371" cy="2456833"/>
          </a:xfrm>
        </p:grpSpPr>
        <p:sp>
          <p:nvSpPr>
            <p:cNvPr id="523" name="Google Shape;523;p20"/>
            <p:cNvSpPr/>
            <p:nvPr/>
          </p:nvSpPr>
          <p:spPr>
            <a:xfrm>
              <a:off x="5581433" y="2425462"/>
              <a:ext cx="115169" cy="115739"/>
            </a:xfrm>
            <a:custGeom>
              <a:rect b="b" l="l" r="r" t="t"/>
              <a:pathLst>
                <a:path extrusionOk="0" h="2033" w="2023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20"/>
            <p:cNvSpPr/>
            <p:nvPr/>
          </p:nvSpPr>
          <p:spPr>
            <a:xfrm>
              <a:off x="8233235" y="2755955"/>
              <a:ext cx="67690" cy="67633"/>
            </a:xfrm>
            <a:custGeom>
              <a:rect b="b" l="l" r="r" t="t"/>
              <a:pathLst>
                <a:path extrusionOk="0" h="1188" w="1189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20"/>
            <p:cNvSpPr/>
            <p:nvPr/>
          </p:nvSpPr>
          <p:spPr>
            <a:xfrm>
              <a:off x="5475412" y="3604065"/>
              <a:ext cx="119382" cy="119439"/>
            </a:xfrm>
            <a:custGeom>
              <a:rect b="b" l="l" r="r" t="t"/>
              <a:pathLst>
                <a:path extrusionOk="0" h="2098" w="2097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20"/>
            <p:cNvSpPr/>
            <p:nvPr/>
          </p:nvSpPr>
          <p:spPr>
            <a:xfrm>
              <a:off x="8311913" y="3834088"/>
              <a:ext cx="118870" cy="118870"/>
            </a:xfrm>
            <a:custGeom>
              <a:rect b="b" l="l" r="r" t="t"/>
              <a:pathLst>
                <a:path extrusionOk="0" h="2088" w="2088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20"/>
            <p:cNvSpPr/>
            <p:nvPr/>
          </p:nvSpPr>
          <p:spPr>
            <a:xfrm>
              <a:off x="8015063" y="1953753"/>
              <a:ext cx="6945" cy="42811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20"/>
            <p:cNvSpPr/>
            <p:nvPr/>
          </p:nvSpPr>
          <p:spPr>
            <a:xfrm>
              <a:off x="8015063" y="2047230"/>
              <a:ext cx="6945" cy="43381"/>
            </a:xfrm>
            <a:custGeom>
              <a:rect b="b" l="l" r="r" t="t"/>
              <a:pathLst>
                <a:path extrusionOk="0" h="762" w="122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20"/>
            <p:cNvSpPr/>
            <p:nvPr/>
          </p:nvSpPr>
          <p:spPr>
            <a:xfrm>
              <a:off x="8044097" y="2018709"/>
              <a:ext cx="42868" cy="6376"/>
            </a:xfrm>
            <a:custGeom>
              <a:rect b="b" l="l" r="r" t="t"/>
              <a:pathLst>
                <a:path extrusionOk="0" h="112" w="753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7950107" y="2018709"/>
              <a:ext cx="43381" cy="6376"/>
            </a:xfrm>
            <a:custGeom>
              <a:rect b="b" l="l" r="r" t="t"/>
              <a:pathLst>
                <a:path extrusionOk="0" h="112" w="762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7972309" y="2041936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7969121" y="2039032"/>
              <a:ext cx="32792" cy="32564"/>
            </a:xfrm>
            <a:custGeom>
              <a:rect b="b" l="l" r="r" t="t"/>
              <a:pathLst>
                <a:path extrusionOk="0" h="572" w="576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8038859" y="1975898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8035159" y="1972653"/>
              <a:ext cx="33304" cy="32393"/>
            </a:xfrm>
            <a:custGeom>
              <a:rect b="b" l="l" r="r" t="t"/>
              <a:pathLst>
                <a:path extrusionOk="0" h="569" w="585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7972309" y="1975898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7969121" y="1972653"/>
              <a:ext cx="32792" cy="32393"/>
            </a:xfrm>
            <a:custGeom>
              <a:rect b="b" l="l" r="r" t="t"/>
              <a:pathLst>
                <a:path extrusionOk="0" h="569" w="576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8038859" y="2041936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8035159" y="2039032"/>
              <a:ext cx="33304" cy="32564"/>
            </a:xfrm>
            <a:custGeom>
              <a:rect b="b" l="l" r="r" t="t"/>
              <a:pathLst>
                <a:path extrusionOk="0" h="572" w="585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8355158" y="2208282"/>
              <a:ext cx="51294" cy="51294"/>
            </a:xfrm>
            <a:custGeom>
              <a:rect b="b" l="l" r="r" t="t"/>
              <a:pathLst>
                <a:path extrusionOk="0" h="901" w="901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5739149" y="2773380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6637773" y="1860275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6622459" y="2287528"/>
              <a:ext cx="584671" cy="391621"/>
            </a:xfrm>
            <a:custGeom>
              <a:rect b="b" l="l" r="r" t="t"/>
              <a:pathLst>
                <a:path extrusionOk="0" h="6879" w="1027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6619783" y="2282746"/>
              <a:ext cx="591560" cy="399876"/>
            </a:xfrm>
            <a:custGeom>
              <a:rect b="b" l="l" r="r" t="t"/>
              <a:pathLst>
                <a:path extrusionOk="0" h="7024" w="10391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6175621" y="2313943"/>
              <a:ext cx="289489" cy="289432"/>
            </a:xfrm>
            <a:custGeom>
              <a:rect b="b" l="l" r="r" t="t"/>
              <a:pathLst>
                <a:path extrusionOk="0" h="5084" w="5085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6172490" y="2310755"/>
              <a:ext cx="295808" cy="295808"/>
            </a:xfrm>
            <a:custGeom>
              <a:rect b="b" l="l" r="r" t="t"/>
              <a:pathLst>
                <a:path extrusionOk="0" h="5196" w="5196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6359445" y="2342407"/>
              <a:ext cx="77653" cy="77709"/>
            </a:xfrm>
            <a:custGeom>
              <a:rect b="b" l="l" r="r" t="t"/>
              <a:pathLst>
                <a:path extrusionOk="0" h="1365" w="1364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6356257" y="2338764"/>
              <a:ext cx="84029" cy="84541"/>
            </a:xfrm>
            <a:custGeom>
              <a:rect b="b" l="l" r="r" t="t"/>
              <a:pathLst>
                <a:path extrusionOk="0" h="1485" w="1476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6631966" y="2285421"/>
              <a:ext cx="584671" cy="391223"/>
            </a:xfrm>
            <a:custGeom>
              <a:rect b="b" l="l" r="r" t="t"/>
              <a:pathLst>
                <a:path extrusionOk="0" h="6872" w="1027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6629290" y="2280127"/>
              <a:ext cx="591047" cy="399819"/>
            </a:xfrm>
            <a:custGeom>
              <a:rect b="b" l="l" r="r" t="t"/>
              <a:pathLst>
                <a:path extrusionOk="0" h="7023" w="10382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7338003" y="2218302"/>
              <a:ext cx="81410" cy="321711"/>
            </a:xfrm>
            <a:custGeom>
              <a:rect b="b" l="l" r="r" t="t"/>
              <a:pathLst>
                <a:path extrusionOk="0" h="5651" w="143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7334359" y="2214658"/>
              <a:ext cx="88241" cy="328543"/>
            </a:xfrm>
            <a:custGeom>
              <a:rect b="b" l="l" r="r" t="t"/>
              <a:pathLst>
                <a:path extrusionOk="0" h="5771" w="155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7468997" y="2075239"/>
              <a:ext cx="81922" cy="464777"/>
            </a:xfrm>
            <a:custGeom>
              <a:rect b="b" l="l" r="r" t="t"/>
              <a:pathLst>
                <a:path extrusionOk="0" h="8164" w="1439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7465297" y="2072051"/>
              <a:ext cx="88811" cy="471153"/>
            </a:xfrm>
            <a:custGeom>
              <a:rect b="b" l="l" r="r" t="t"/>
              <a:pathLst>
                <a:path extrusionOk="0" h="8276" w="156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7587296" y="2272214"/>
              <a:ext cx="81922" cy="267799"/>
            </a:xfrm>
            <a:custGeom>
              <a:rect b="b" l="l" r="r" t="t"/>
              <a:pathLst>
                <a:path extrusionOk="0" h="4704" w="1439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7583596" y="2269026"/>
              <a:ext cx="88811" cy="274175"/>
            </a:xfrm>
            <a:custGeom>
              <a:rect b="b" l="l" r="r" t="t"/>
              <a:pathLst>
                <a:path extrusionOk="0" h="4816" w="156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6112258" y="2077573"/>
              <a:ext cx="375055" cy="118642"/>
            </a:xfrm>
            <a:custGeom>
              <a:rect b="b" l="l" r="r" t="t"/>
              <a:pathLst>
                <a:path extrusionOk="0" h="2084" w="6588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20"/>
            <p:cNvSpPr/>
            <p:nvPr/>
          </p:nvSpPr>
          <p:spPr>
            <a:xfrm>
              <a:off x="6086412" y="2051443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20"/>
            <p:cNvSpPr/>
            <p:nvPr/>
          </p:nvSpPr>
          <p:spPr>
            <a:xfrm>
              <a:off x="6083224" y="2047742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20"/>
            <p:cNvSpPr/>
            <p:nvPr/>
          </p:nvSpPr>
          <p:spPr>
            <a:xfrm>
              <a:off x="6314016" y="2051443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6310315" y="2047742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6194635" y="2159722"/>
              <a:ext cx="59776" cy="59207"/>
            </a:xfrm>
            <a:custGeom>
              <a:rect b="b" l="l" r="r" t="t"/>
              <a:pathLst>
                <a:path extrusionOk="0" h="1040" w="105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20"/>
            <p:cNvSpPr/>
            <p:nvPr/>
          </p:nvSpPr>
          <p:spPr>
            <a:xfrm>
              <a:off x="6191504" y="2156022"/>
              <a:ext cx="66039" cy="66039"/>
            </a:xfrm>
            <a:custGeom>
              <a:rect b="b" l="l" r="r" t="t"/>
              <a:pathLst>
                <a:path extrusionOk="0" h="1160" w="116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20"/>
            <p:cNvSpPr/>
            <p:nvPr/>
          </p:nvSpPr>
          <p:spPr>
            <a:xfrm>
              <a:off x="6449223" y="2065163"/>
              <a:ext cx="362872" cy="228745"/>
            </a:xfrm>
            <a:custGeom>
              <a:rect b="b" l="l" r="r" t="t"/>
              <a:pathLst>
                <a:path extrusionOk="0" h="4018" w="6374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20"/>
            <p:cNvSpPr/>
            <p:nvPr/>
          </p:nvSpPr>
          <p:spPr>
            <a:xfrm>
              <a:off x="6446035" y="2062032"/>
              <a:ext cx="369760" cy="235064"/>
            </a:xfrm>
            <a:custGeom>
              <a:rect b="b" l="l" r="r" t="t"/>
              <a:pathLst>
                <a:path extrusionOk="0" h="4129" w="6495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20"/>
            <p:cNvSpPr/>
            <p:nvPr/>
          </p:nvSpPr>
          <p:spPr>
            <a:xfrm>
              <a:off x="6930332" y="1988081"/>
              <a:ext cx="278900" cy="261821"/>
            </a:xfrm>
            <a:custGeom>
              <a:rect b="b" l="l" r="r" t="t"/>
              <a:pathLst>
                <a:path extrusionOk="0" h="4599" w="4899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20"/>
            <p:cNvSpPr/>
            <p:nvPr/>
          </p:nvSpPr>
          <p:spPr>
            <a:xfrm>
              <a:off x="6927144" y="1984893"/>
              <a:ext cx="285276" cy="268368"/>
            </a:xfrm>
            <a:custGeom>
              <a:rect b="b" l="l" r="r" t="t"/>
              <a:pathLst>
                <a:path extrusionOk="0" h="4714" w="5011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20"/>
            <p:cNvSpPr/>
            <p:nvPr/>
          </p:nvSpPr>
          <p:spPr>
            <a:xfrm>
              <a:off x="6987888" y="2066757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20"/>
            <p:cNvSpPr/>
            <p:nvPr/>
          </p:nvSpPr>
          <p:spPr>
            <a:xfrm>
              <a:off x="7051250" y="2066757"/>
              <a:ext cx="40762" cy="40705"/>
            </a:xfrm>
            <a:custGeom>
              <a:rect b="b" l="l" r="r" t="t"/>
              <a:pathLst>
                <a:path extrusionOk="0" h="715" w="716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20"/>
            <p:cNvSpPr/>
            <p:nvPr/>
          </p:nvSpPr>
          <p:spPr>
            <a:xfrm>
              <a:off x="7114100" y="2066757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20"/>
            <p:cNvSpPr/>
            <p:nvPr/>
          </p:nvSpPr>
          <p:spPr>
            <a:xfrm>
              <a:off x="5743641" y="2204582"/>
              <a:ext cx="264098" cy="247873"/>
            </a:xfrm>
            <a:custGeom>
              <a:rect b="b" l="l" r="r" t="t"/>
              <a:pathLst>
                <a:path extrusionOk="0" h="4354" w="4639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20"/>
            <p:cNvSpPr/>
            <p:nvPr/>
          </p:nvSpPr>
          <p:spPr>
            <a:xfrm>
              <a:off x="5740453" y="2201451"/>
              <a:ext cx="270474" cy="254079"/>
            </a:xfrm>
            <a:custGeom>
              <a:rect b="b" l="l" r="r" t="t"/>
              <a:pathLst>
                <a:path extrusionOk="0" h="4463" w="4751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20"/>
            <p:cNvSpPr/>
            <p:nvPr/>
          </p:nvSpPr>
          <p:spPr>
            <a:xfrm>
              <a:off x="5914201" y="2279045"/>
              <a:ext cx="39168" cy="39168"/>
            </a:xfrm>
            <a:custGeom>
              <a:rect b="b" l="l" r="r" t="t"/>
              <a:pathLst>
                <a:path extrusionOk="0" h="688" w="688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20"/>
            <p:cNvSpPr/>
            <p:nvPr/>
          </p:nvSpPr>
          <p:spPr>
            <a:xfrm>
              <a:off x="5854027" y="2279045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20"/>
            <p:cNvSpPr/>
            <p:nvPr/>
          </p:nvSpPr>
          <p:spPr>
            <a:xfrm>
              <a:off x="5794878" y="2279045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20"/>
            <p:cNvSpPr/>
            <p:nvPr/>
          </p:nvSpPr>
          <p:spPr>
            <a:xfrm>
              <a:off x="7974415" y="2277337"/>
              <a:ext cx="216049" cy="210413"/>
            </a:xfrm>
            <a:custGeom>
              <a:rect b="b" l="l" r="r" t="t"/>
              <a:pathLst>
                <a:path extrusionOk="0" h="3696" w="3795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20"/>
            <p:cNvSpPr/>
            <p:nvPr/>
          </p:nvSpPr>
          <p:spPr>
            <a:xfrm>
              <a:off x="7970715" y="2274035"/>
              <a:ext cx="219750" cy="216846"/>
            </a:xfrm>
            <a:custGeom>
              <a:rect b="b" l="l" r="r" t="t"/>
              <a:pathLst>
                <a:path extrusionOk="0" h="3809" w="386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20"/>
            <p:cNvSpPr/>
            <p:nvPr/>
          </p:nvSpPr>
          <p:spPr>
            <a:xfrm>
              <a:off x="7946406" y="2402126"/>
              <a:ext cx="113063" cy="113120"/>
            </a:xfrm>
            <a:custGeom>
              <a:rect b="b" l="l" r="r" t="t"/>
              <a:pathLst>
                <a:path extrusionOk="0" h="1987" w="1986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7942706" y="2398938"/>
              <a:ext cx="119952" cy="119952"/>
            </a:xfrm>
            <a:custGeom>
              <a:rect b="b" l="l" r="r" t="t"/>
              <a:pathLst>
                <a:path extrusionOk="0" h="2107" w="2107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20"/>
            <p:cNvSpPr/>
            <p:nvPr/>
          </p:nvSpPr>
          <p:spPr>
            <a:xfrm>
              <a:off x="7741005" y="2150215"/>
              <a:ext cx="160030" cy="159518"/>
            </a:xfrm>
            <a:custGeom>
              <a:rect b="b" l="l" r="r" t="t"/>
              <a:pathLst>
                <a:path extrusionOk="0" h="2802" w="2811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20"/>
            <p:cNvSpPr/>
            <p:nvPr/>
          </p:nvSpPr>
          <p:spPr>
            <a:xfrm>
              <a:off x="7737817" y="2147027"/>
              <a:ext cx="166406" cy="166406"/>
            </a:xfrm>
            <a:custGeom>
              <a:rect b="b" l="l" r="r" t="t"/>
              <a:pathLst>
                <a:path extrusionOk="0" h="2923" w="2923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20"/>
            <p:cNvSpPr/>
            <p:nvPr/>
          </p:nvSpPr>
          <p:spPr>
            <a:xfrm>
              <a:off x="7784272" y="2170538"/>
              <a:ext cx="116763" cy="82719"/>
            </a:xfrm>
            <a:custGeom>
              <a:rect b="b" l="l" r="r" t="t"/>
              <a:pathLst>
                <a:path extrusionOk="0" h="1453" w="2051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20"/>
            <p:cNvSpPr/>
            <p:nvPr/>
          </p:nvSpPr>
          <p:spPr>
            <a:xfrm>
              <a:off x="6906023" y="3777817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20"/>
            <p:cNvSpPr/>
            <p:nvPr/>
          </p:nvSpPr>
          <p:spPr>
            <a:xfrm>
              <a:off x="6902835" y="3774116"/>
              <a:ext cx="96212" cy="96212"/>
            </a:xfrm>
            <a:custGeom>
              <a:rect b="b" l="l" r="r" t="t"/>
              <a:pathLst>
                <a:path extrusionOk="0" h="1690" w="169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20"/>
            <p:cNvSpPr/>
            <p:nvPr/>
          </p:nvSpPr>
          <p:spPr>
            <a:xfrm>
              <a:off x="5894162" y="2528850"/>
              <a:ext cx="2115690" cy="1276541"/>
            </a:xfrm>
            <a:custGeom>
              <a:rect b="b" l="l" r="r" t="t"/>
              <a:pathLst>
                <a:path extrusionOk="0" h="22423" w="37163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20"/>
            <p:cNvSpPr/>
            <p:nvPr/>
          </p:nvSpPr>
          <p:spPr>
            <a:xfrm>
              <a:off x="5890974" y="2525662"/>
              <a:ext cx="2122066" cy="1282861"/>
            </a:xfrm>
            <a:custGeom>
              <a:rect b="b" l="l" r="r" t="t"/>
              <a:pathLst>
                <a:path extrusionOk="0" h="22534" w="37275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20"/>
            <p:cNvSpPr/>
            <p:nvPr/>
          </p:nvSpPr>
          <p:spPr>
            <a:xfrm>
              <a:off x="5995041" y="2636047"/>
              <a:ext cx="1891272" cy="1092771"/>
            </a:xfrm>
            <a:custGeom>
              <a:rect b="b" l="l" r="r" t="t"/>
              <a:pathLst>
                <a:path extrusionOk="0" h="19195" w="33221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20"/>
            <p:cNvSpPr/>
            <p:nvPr/>
          </p:nvSpPr>
          <p:spPr>
            <a:xfrm>
              <a:off x="5991341" y="2632916"/>
              <a:ext cx="1898103" cy="1099603"/>
            </a:xfrm>
            <a:custGeom>
              <a:rect b="b" l="l" r="r" t="t"/>
              <a:pathLst>
                <a:path extrusionOk="0" h="19315" w="33341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20"/>
            <p:cNvSpPr/>
            <p:nvPr/>
          </p:nvSpPr>
          <p:spPr>
            <a:xfrm>
              <a:off x="6933520" y="2560559"/>
              <a:ext cx="36492" cy="35980"/>
            </a:xfrm>
            <a:custGeom>
              <a:rect b="b" l="l" r="r" t="t"/>
              <a:pathLst>
                <a:path extrusionOk="0" h="632" w="641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20"/>
            <p:cNvSpPr/>
            <p:nvPr/>
          </p:nvSpPr>
          <p:spPr>
            <a:xfrm>
              <a:off x="6930332" y="2556859"/>
              <a:ext cx="43381" cy="43324"/>
            </a:xfrm>
            <a:custGeom>
              <a:rect b="b" l="l" r="r" t="t"/>
              <a:pathLst>
                <a:path extrusionOk="0" h="761" w="762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20"/>
            <p:cNvSpPr/>
            <p:nvPr/>
          </p:nvSpPr>
          <p:spPr>
            <a:xfrm>
              <a:off x="6645116" y="3892415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20"/>
            <p:cNvSpPr/>
            <p:nvPr/>
          </p:nvSpPr>
          <p:spPr>
            <a:xfrm>
              <a:off x="6641416" y="3889284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20"/>
            <p:cNvSpPr/>
            <p:nvPr/>
          </p:nvSpPr>
          <p:spPr>
            <a:xfrm>
              <a:off x="6645116" y="3892415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20"/>
            <p:cNvSpPr/>
            <p:nvPr/>
          </p:nvSpPr>
          <p:spPr>
            <a:xfrm>
              <a:off x="6641416" y="3889284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20"/>
            <p:cNvSpPr/>
            <p:nvPr/>
          </p:nvSpPr>
          <p:spPr>
            <a:xfrm>
              <a:off x="5893081" y="3731363"/>
              <a:ext cx="2115747" cy="206542"/>
            </a:xfrm>
            <a:custGeom>
              <a:rect b="b" l="l" r="r" t="t"/>
              <a:pathLst>
                <a:path extrusionOk="0" h="3628" w="37164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20"/>
            <p:cNvSpPr/>
            <p:nvPr/>
          </p:nvSpPr>
          <p:spPr>
            <a:xfrm>
              <a:off x="5889950" y="3727662"/>
              <a:ext cx="2122066" cy="213431"/>
            </a:xfrm>
            <a:custGeom>
              <a:rect b="b" l="l" r="r" t="t"/>
              <a:pathLst>
                <a:path extrusionOk="0" h="3749" w="37275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20"/>
            <p:cNvSpPr/>
            <p:nvPr/>
          </p:nvSpPr>
          <p:spPr>
            <a:xfrm>
              <a:off x="6906023" y="3777817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20"/>
            <p:cNvSpPr/>
            <p:nvPr/>
          </p:nvSpPr>
          <p:spPr>
            <a:xfrm>
              <a:off x="6431802" y="4215089"/>
              <a:ext cx="1038346" cy="98318"/>
            </a:xfrm>
            <a:custGeom>
              <a:rect b="b" l="l" r="r" t="t"/>
              <a:pathLst>
                <a:path extrusionOk="0" h="1727" w="18239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20"/>
            <p:cNvSpPr/>
            <p:nvPr/>
          </p:nvSpPr>
          <p:spPr>
            <a:xfrm>
              <a:off x="6428614" y="4211958"/>
              <a:ext cx="1044666" cy="105150"/>
            </a:xfrm>
            <a:custGeom>
              <a:rect b="b" l="l" r="r" t="t"/>
              <a:pathLst>
                <a:path extrusionOk="0" h="1847" w="1835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20"/>
            <p:cNvSpPr/>
            <p:nvPr/>
          </p:nvSpPr>
          <p:spPr>
            <a:xfrm>
              <a:off x="6691628" y="4215089"/>
              <a:ext cx="519202" cy="49188"/>
            </a:xfrm>
            <a:custGeom>
              <a:rect b="b" l="l" r="r" t="t"/>
              <a:pathLst>
                <a:path extrusionOk="0" h="864" w="912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20"/>
            <p:cNvSpPr/>
            <p:nvPr/>
          </p:nvSpPr>
          <p:spPr>
            <a:xfrm>
              <a:off x="6687927" y="4211958"/>
              <a:ext cx="526033" cy="56019"/>
            </a:xfrm>
            <a:custGeom>
              <a:rect b="b" l="l" r="r" t="t"/>
              <a:pathLst>
                <a:path extrusionOk="0" h="984" w="924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20"/>
            <p:cNvSpPr/>
            <p:nvPr/>
          </p:nvSpPr>
          <p:spPr>
            <a:xfrm>
              <a:off x="7160554" y="2782355"/>
              <a:ext cx="560419" cy="804364"/>
            </a:xfrm>
            <a:custGeom>
              <a:rect b="b" l="l" r="r" t="t"/>
              <a:pathLst>
                <a:path extrusionOk="0" h="14129" w="9844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20"/>
            <p:cNvSpPr/>
            <p:nvPr/>
          </p:nvSpPr>
          <p:spPr>
            <a:xfrm>
              <a:off x="7157423" y="2779167"/>
              <a:ext cx="566738" cy="810740"/>
            </a:xfrm>
            <a:custGeom>
              <a:rect b="b" l="l" r="r" t="t"/>
              <a:pathLst>
                <a:path extrusionOk="0" h="14241" w="9955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20"/>
            <p:cNvSpPr/>
            <p:nvPr/>
          </p:nvSpPr>
          <p:spPr>
            <a:xfrm>
              <a:off x="7228186" y="2854200"/>
              <a:ext cx="187015" cy="186958"/>
            </a:xfrm>
            <a:custGeom>
              <a:rect b="b" l="l" r="r" t="t"/>
              <a:pathLst>
                <a:path extrusionOk="0" h="3284" w="3285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20"/>
            <p:cNvSpPr/>
            <p:nvPr/>
          </p:nvSpPr>
          <p:spPr>
            <a:xfrm>
              <a:off x="7592078" y="2824084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20"/>
            <p:cNvSpPr/>
            <p:nvPr/>
          </p:nvSpPr>
          <p:spPr>
            <a:xfrm>
              <a:off x="7624243" y="2824084"/>
              <a:ext cx="21747" cy="22203"/>
            </a:xfrm>
            <a:custGeom>
              <a:rect b="b" l="l" r="r" t="t"/>
              <a:pathLst>
                <a:path extrusionOk="0" h="390" w="382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20"/>
            <p:cNvSpPr/>
            <p:nvPr/>
          </p:nvSpPr>
          <p:spPr>
            <a:xfrm>
              <a:off x="7653334" y="2824084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20"/>
            <p:cNvSpPr/>
            <p:nvPr/>
          </p:nvSpPr>
          <p:spPr>
            <a:xfrm>
              <a:off x="7471104" y="2903842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20"/>
            <p:cNvSpPr/>
            <p:nvPr/>
          </p:nvSpPr>
          <p:spPr>
            <a:xfrm>
              <a:off x="7471104" y="2947677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20"/>
            <p:cNvSpPr/>
            <p:nvPr/>
          </p:nvSpPr>
          <p:spPr>
            <a:xfrm>
              <a:off x="7471104" y="2991456"/>
              <a:ext cx="172213" cy="6433"/>
            </a:xfrm>
            <a:custGeom>
              <a:rect b="b" l="l" r="r" t="t"/>
              <a:pathLst>
                <a:path extrusionOk="0" h="113" w="3025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20"/>
            <p:cNvSpPr/>
            <p:nvPr/>
          </p:nvSpPr>
          <p:spPr>
            <a:xfrm>
              <a:off x="7453171" y="3091309"/>
              <a:ext cx="186446" cy="187015"/>
            </a:xfrm>
            <a:custGeom>
              <a:rect b="b" l="l" r="r" t="t"/>
              <a:pathLst>
                <a:path extrusionOk="0" h="3285" w="3275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20"/>
            <p:cNvSpPr/>
            <p:nvPr/>
          </p:nvSpPr>
          <p:spPr>
            <a:xfrm>
              <a:off x="7231374" y="3221734"/>
              <a:ext cx="165325" cy="6945"/>
            </a:xfrm>
            <a:custGeom>
              <a:rect b="b" l="l" r="r" t="t"/>
              <a:pathLst>
                <a:path extrusionOk="0" h="122" w="2904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20"/>
            <p:cNvSpPr/>
            <p:nvPr/>
          </p:nvSpPr>
          <p:spPr>
            <a:xfrm>
              <a:off x="7231374" y="3178411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20"/>
            <p:cNvSpPr/>
            <p:nvPr/>
          </p:nvSpPr>
          <p:spPr>
            <a:xfrm>
              <a:off x="7231374" y="3134575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20"/>
            <p:cNvSpPr/>
            <p:nvPr/>
          </p:nvSpPr>
          <p:spPr>
            <a:xfrm>
              <a:off x="7417761" y="3341114"/>
              <a:ext cx="185990" cy="6376"/>
            </a:xfrm>
            <a:custGeom>
              <a:rect b="b" l="l" r="r" t="t"/>
              <a:pathLst>
                <a:path extrusionOk="0" h="112" w="3267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20"/>
            <p:cNvSpPr/>
            <p:nvPr/>
          </p:nvSpPr>
          <p:spPr>
            <a:xfrm>
              <a:off x="7245607" y="3341114"/>
              <a:ext cx="143179" cy="6376"/>
            </a:xfrm>
            <a:custGeom>
              <a:rect b="b" l="l" r="r" t="t"/>
              <a:pathLst>
                <a:path extrusionOk="0" h="112" w="251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20"/>
            <p:cNvSpPr/>
            <p:nvPr/>
          </p:nvSpPr>
          <p:spPr>
            <a:xfrm>
              <a:off x="7245607" y="3390756"/>
              <a:ext cx="281519" cy="6376"/>
            </a:xfrm>
            <a:custGeom>
              <a:rect b="b" l="l" r="r" t="t"/>
              <a:pathLst>
                <a:path extrusionOk="0" h="112" w="494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20"/>
            <p:cNvSpPr/>
            <p:nvPr/>
          </p:nvSpPr>
          <p:spPr>
            <a:xfrm>
              <a:off x="7337490" y="2894335"/>
              <a:ext cx="44975" cy="47024"/>
            </a:xfrm>
            <a:custGeom>
              <a:rect b="b" l="l" r="r" t="t"/>
              <a:pathLst>
                <a:path extrusionOk="0" h="826" w="79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7333790" y="2890065"/>
              <a:ext cx="51806" cy="54994"/>
            </a:xfrm>
            <a:custGeom>
              <a:rect b="b" l="l" r="r" t="t"/>
              <a:pathLst>
                <a:path extrusionOk="0" h="966" w="91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20"/>
            <p:cNvSpPr/>
            <p:nvPr/>
          </p:nvSpPr>
          <p:spPr>
            <a:xfrm>
              <a:off x="7250389" y="2883404"/>
              <a:ext cx="133672" cy="129971"/>
            </a:xfrm>
            <a:custGeom>
              <a:rect b="b" l="l" r="r" t="t"/>
              <a:pathLst>
                <a:path extrusionOk="0" h="2283" w="2348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20"/>
            <p:cNvSpPr/>
            <p:nvPr/>
          </p:nvSpPr>
          <p:spPr>
            <a:xfrm>
              <a:off x="7249819" y="2879875"/>
              <a:ext cx="138454" cy="137031"/>
            </a:xfrm>
            <a:custGeom>
              <a:rect b="b" l="l" r="r" t="t"/>
              <a:pathLst>
                <a:path extrusionOk="0" h="2407" w="2432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20"/>
            <p:cNvSpPr/>
            <p:nvPr/>
          </p:nvSpPr>
          <p:spPr>
            <a:xfrm>
              <a:off x="7464272" y="3113853"/>
              <a:ext cx="157411" cy="137714"/>
            </a:xfrm>
            <a:custGeom>
              <a:rect b="b" l="l" r="r" t="t"/>
              <a:pathLst>
                <a:path extrusionOk="0" h="2419" w="2765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20"/>
            <p:cNvSpPr/>
            <p:nvPr/>
          </p:nvSpPr>
          <p:spPr>
            <a:xfrm>
              <a:off x="7461084" y="3111177"/>
              <a:ext cx="156899" cy="144431"/>
            </a:xfrm>
            <a:custGeom>
              <a:rect b="b" l="l" r="r" t="t"/>
              <a:pathLst>
                <a:path extrusionOk="0" h="2537" w="2756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20"/>
            <p:cNvSpPr/>
            <p:nvPr/>
          </p:nvSpPr>
          <p:spPr>
            <a:xfrm>
              <a:off x="7495925" y="3135657"/>
              <a:ext cx="95130" cy="95642"/>
            </a:xfrm>
            <a:custGeom>
              <a:rect b="b" l="l" r="r" t="t"/>
              <a:pathLst>
                <a:path extrusionOk="0" h="1680" w="1671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20"/>
            <p:cNvSpPr/>
            <p:nvPr/>
          </p:nvSpPr>
          <p:spPr>
            <a:xfrm>
              <a:off x="7492224" y="3132469"/>
              <a:ext cx="102531" cy="102019"/>
            </a:xfrm>
            <a:custGeom>
              <a:rect b="b" l="l" r="r" t="t"/>
              <a:pathLst>
                <a:path extrusionOk="0" h="1792" w="1801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20"/>
            <p:cNvSpPr/>
            <p:nvPr/>
          </p:nvSpPr>
          <p:spPr>
            <a:xfrm>
              <a:off x="7504920" y="3149434"/>
              <a:ext cx="77140" cy="67576"/>
            </a:xfrm>
            <a:custGeom>
              <a:rect b="b" l="l" r="r" t="t"/>
              <a:pathLst>
                <a:path extrusionOk="0" h="1187" w="1355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20"/>
            <p:cNvSpPr/>
            <p:nvPr/>
          </p:nvSpPr>
          <p:spPr>
            <a:xfrm>
              <a:off x="7501219" y="3146246"/>
              <a:ext cx="84541" cy="74521"/>
            </a:xfrm>
            <a:custGeom>
              <a:rect b="b" l="l" r="r" t="t"/>
              <a:pathLst>
                <a:path extrusionOk="0" h="1309" w="1485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20"/>
            <p:cNvSpPr/>
            <p:nvPr/>
          </p:nvSpPr>
          <p:spPr>
            <a:xfrm>
              <a:off x="7526553" y="3166797"/>
              <a:ext cx="33873" cy="33361"/>
            </a:xfrm>
            <a:custGeom>
              <a:rect b="b" l="l" r="r" t="t"/>
              <a:pathLst>
                <a:path extrusionOk="0" h="586" w="595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20"/>
            <p:cNvSpPr/>
            <p:nvPr/>
          </p:nvSpPr>
          <p:spPr>
            <a:xfrm>
              <a:off x="7523422" y="3163097"/>
              <a:ext cx="40193" cy="40193"/>
            </a:xfrm>
            <a:custGeom>
              <a:rect b="b" l="l" r="r" t="t"/>
              <a:pathLst>
                <a:path extrusionOk="0" h="706" w="706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20"/>
            <p:cNvSpPr/>
            <p:nvPr/>
          </p:nvSpPr>
          <p:spPr>
            <a:xfrm>
              <a:off x="7495412" y="3128939"/>
              <a:ext cx="49188" cy="55905"/>
            </a:xfrm>
            <a:custGeom>
              <a:rect b="b" l="l" r="r" t="t"/>
              <a:pathLst>
                <a:path extrusionOk="0" h="982" w="864">
                  <a:moveTo>
                    <a:pt x="38" y="0"/>
                  </a:moveTo>
                  <a:cubicBezTo>
                    <a:pt x="31" y="0"/>
                    <a:pt x="24" y="3"/>
                    <a:pt x="19" y="7"/>
                  </a:cubicBezTo>
                  <a:cubicBezTo>
                    <a:pt x="0" y="16"/>
                    <a:pt x="0" y="35"/>
                    <a:pt x="10" y="54"/>
                  </a:cubicBezTo>
                  <a:lnTo>
                    <a:pt x="807" y="972"/>
                  </a:lnTo>
                  <a:cubicBezTo>
                    <a:pt x="817" y="981"/>
                    <a:pt x="826" y="981"/>
                    <a:pt x="835" y="981"/>
                  </a:cubicBezTo>
                  <a:lnTo>
                    <a:pt x="854" y="981"/>
                  </a:lnTo>
                  <a:cubicBezTo>
                    <a:pt x="863" y="972"/>
                    <a:pt x="863" y="953"/>
                    <a:pt x="854" y="935"/>
                  </a:cubicBezTo>
                  <a:lnTo>
                    <a:pt x="56" y="7"/>
                  </a:lnTo>
                  <a:cubicBezTo>
                    <a:pt x="51" y="3"/>
                    <a:pt x="44" y="0"/>
                    <a:pt x="38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20"/>
            <p:cNvSpPr/>
            <p:nvPr/>
          </p:nvSpPr>
          <p:spPr>
            <a:xfrm>
              <a:off x="7493818" y="3127231"/>
              <a:ext cx="52319" cy="59720"/>
            </a:xfrm>
            <a:custGeom>
              <a:rect b="b" l="l" r="r" t="t"/>
              <a:pathLst>
                <a:path extrusionOk="0" h="1049" w="919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20"/>
            <p:cNvSpPr/>
            <p:nvPr/>
          </p:nvSpPr>
          <p:spPr>
            <a:xfrm>
              <a:off x="7482205" y="3116130"/>
              <a:ext cx="19072" cy="18502"/>
            </a:xfrm>
            <a:custGeom>
              <a:rect b="b" l="l" r="r" t="t"/>
              <a:pathLst>
                <a:path extrusionOk="0" h="325" w="335">
                  <a:moveTo>
                    <a:pt x="242" y="0"/>
                  </a:moveTo>
                  <a:cubicBezTo>
                    <a:pt x="223" y="10"/>
                    <a:pt x="214" y="19"/>
                    <a:pt x="214" y="37"/>
                  </a:cubicBezTo>
                  <a:lnTo>
                    <a:pt x="251" y="223"/>
                  </a:lnTo>
                  <a:cubicBezTo>
                    <a:pt x="251" y="223"/>
                    <a:pt x="251" y="232"/>
                    <a:pt x="242" y="232"/>
                  </a:cubicBezTo>
                  <a:lnTo>
                    <a:pt x="47" y="158"/>
                  </a:lnTo>
                  <a:cubicBezTo>
                    <a:pt x="28" y="158"/>
                    <a:pt x="19" y="158"/>
                    <a:pt x="10" y="177"/>
                  </a:cubicBezTo>
                  <a:cubicBezTo>
                    <a:pt x="0" y="195"/>
                    <a:pt x="10" y="214"/>
                    <a:pt x="28" y="214"/>
                  </a:cubicBezTo>
                  <a:lnTo>
                    <a:pt x="325" y="325"/>
                  </a:lnTo>
                  <a:cubicBezTo>
                    <a:pt x="325" y="325"/>
                    <a:pt x="334" y="316"/>
                    <a:pt x="334" y="316"/>
                  </a:cubicBezTo>
                  <a:lnTo>
                    <a:pt x="279" y="28"/>
                  </a:lnTo>
                  <a:cubicBezTo>
                    <a:pt x="270" y="10"/>
                    <a:pt x="260" y="0"/>
                    <a:pt x="24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20"/>
            <p:cNvSpPr/>
            <p:nvPr/>
          </p:nvSpPr>
          <p:spPr>
            <a:xfrm>
              <a:off x="7481123" y="3114536"/>
              <a:ext cx="21747" cy="21690"/>
            </a:xfrm>
            <a:custGeom>
              <a:rect b="b" l="l" r="r" t="t"/>
              <a:pathLst>
                <a:path extrusionOk="0" h="381" w="382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20"/>
            <p:cNvSpPr/>
            <p:nvPr/>
          </p:nvSpPr>
          <p:spPr>
            <a:xfrm>
              <a:off x="7487499" y="3121937"/>
              <a:ext cx="18502" cy="18218"/>
            </a:xfrm>
            <a:custGeom>
              <a:rect b="b" l="l" r="r" t="t"/>
              <a:pathLst>
                <a:path extrusionOk="0" h="320" w="325">
                  <a:moveTo>
                    <a:pt x="232" y="0"/>
                  </a:moveTo>
                  <a:cubicBezTo>
                    <a:pt x="214" y="0"/>
                    <a:pt x="204" y="19"/>
                    <a:pt x="214" y="37"/>
                  </a:cubicBezTo>
                  <a:lnTo>
                    <a:pt x="251" y="214"/>
                  </a:lnTo>
                  <a:cubicBezTo>
                    <a:pt x="251" y="220"/>
                    <a:pt x="246" y="227"/>
                    <a:pt x="240" y="227"/>
                  </a:cubicBezTo>
                  <a:cubicBezTo>
                    <a:pt x="238" y="227"/>
                    <a:pt x="235" y="226"/>
                    <a:pt x="232" y="223"/>
                  </a:cubicBezTo>
                  <a:lnTo>
                    <a:pt x="37" y="158"/>
                  </a:lnTo>
                  <a:cubicBezTo>
                    <a:pt x="35" y="156"/>
                    <a:pt x="32" y="154"/>
                    <a:pt x="28" y="154"/>
                  </a:cubicBezTo>
                  <a:cubicBezTo>
                    <a:pt x="19" y="154"/>
                    <a:pt x="7" y="163"/>
                    <a:pt x="0" y="177"/>
                  </a:cubicBezTo>
                  <a:cubicBezTo>
                    <a:pt x="0" y="186"/>
                    <a:pt x="10" y="204"/>
                    <a:pt x="19" y="214"/>
                  </a:cubicBezTo>
                  <a:lnTo>
                    <a:pt x="316" y="316"/>
                  </a:lnTo>
                  <a:cubicBezTo>
                    <a:pt x="318" y="318"/>
                    <a:pt x="320" y="320"/>
                    <a:pt x="322" y="320"/>
                  </a:cubicBezTo>
                  <a:cubicBezTo>
                    <a:pt x="325" y="320"/>
                    <a:pt x="325" y="313"/>
                    <a:pt x="325" y="306"/>
                  </a:cubicBezTo>
                  <a:lnTo>
                    <a:pt x="269" y="28"/>
                  </a:lnTo>
                  <a:cubicBezTo>
                    <a:pt x="269" y="10"/>
                    <a:pt x="251" y="0"/>
                    <a:pt x="23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20"/>
            <p:cNvSpPr/>
            <p:nvPr/>
          </p:nvSpPr>
          <p:spPr>
            <a:xfrm>
              <a:off x="7485905" y="3120115"/>
              <a:ext cx="21690" cy="21918"/>
            </a:xfrm>
            <a:custGeom>
              <a:rect b="b" l="l" r="r" t="t"/>
              <a:pathLst>
                <a:path extrusionOk="0" h="385" w="381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20"/>
            <p:cNvSpPr/>
            <p:nvPr/>
          </p:nvSpPr>
          <p:spPr>
            <a:xfrm>
              <a:off x="6932439" y="3332119"/>
              <a:ext cx="175914" cy="249866"/>
            </a:xfrm>
            <a:custGeom>
              <a:rect b="b" l="l" r="r" t="t"/>
              <a:pathLst>
                <a:path extrusionOk="0" h="4389" w="309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20"/>
            <p:cNvSpPr/>
            <p:nvPr/>
          </p:nvSpPr>
          <p:spPr>
            <a:xfrm>
              <a:off x="6929251" y="3328419"/>
              <a:ext cx="182802" cy="256697"/>
            </a:xfrm>
            <a:custGeom>
              <a:rect b="b" l="l" r="r" t="t"/>
              <a:pathLst>
                <a:path extrusionOk="0" h="4509" w="3211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20"/>
            <p:cNvSpPr/>
            <p:nvPr/>
          </p:nvSpPr>
          <p:spPr>
            <a:xfrm>
              <a:off x="6626671" y="3327906"/>
              <a:ext cx="268880" cy="268880"/>
            </a:xfrm>
            <a:custGeom>
              <a:rect b="b" l="l" r="r" t="t"/>
              <a:pathLst>
                <a:path extrusionOk="0" h="4723" w="4723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20"/>
            <p:cNvSpPr/>
            <p:nvPr/>
          </p:nvSpPr>
          <p:spPr>
            <a:xfrm>
              <a:off x="6623483" y="3324718"/>
              <a:ext cx="275769" cy="275200"/>
            </a:xfrm>
            <a:custGeom>
              <a:rect b="b" l="l" r="r" t="t"/>
              <a:pathLst>
                <a:path extrusionOk="0" h="4834" w="4844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20"/>
            <p:cNvSpPr/>
            <p:nvPr/>
          </p:nvSpPr>
          <p:spPr>
            <a:xfrm>
              <a:off x="6695328" y="3411877"/>
              <a:ext cx="136290" cy="100937"/>
            </a:xfrm>
            <a:custGeom>
              <a:rect b="b" l="l" r="r" t="t"/>
              <a:pathLst>
                <a:path extrusionOk="0" h="1773" w="2394">
                  <a:moveTo>
                    <a:pt x="241" y="0"/>
                  </a:moveTo>
                  <a:cubicBezTo>
                    <a:pt x="112" y="0"/>
                    <a:pt x="0" y="112"/>
                    <a:pt x="0" y="241"/>
                  </a:cubicBezTo>
                  <a:lnTo>
                    <a:pt x="0" y="1540"/>
                  </a:lnTo>
                  <a:cubicBezTo>
                    <a:pt x="0" y="1670"/>
                    <a:pt x="112" y="1772"/>
                    <a:pt x="241" y="1772"/>
                  </a:cubicBezTo>
                  <a:lnTo>
                    <a:pt x="2152" y="1772"/>
                  </a:lnTo>
                  <a:cubicBezTo>
                    <a:pt x="2292" y="1772"/>
                    <a:pt x="2394" y="1670"/>
                    <a:pt x="2394" y="1540"/>
                  </a:cubicBezTo>
                  <a:lnTo>
                    <a:pt x="2394" y="241"/>
                  </a:lnTo>
                  <a:cubicBezTo>
                    <a:pt x="2394" y="112"/>
                    <a:pt x="2292" y="0"/>
                    <a:pt x="2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20"/>
            <p:cNvSpPr/>
            <p:nvPr/>
          </p:nvSpPr>
          <p:spPr>
            <a:xfrm>
              <a:off x="6692140" y="3408689"/>
              <a:ext cx="142667" cy="107768"/>
            </a:xfrm>
            <a:custGeom>
              <a:rect b="b" l="l" r="r" t="t"/>
              <a:pathLst>
                <a:path extrusionOk="0" h="1893" w="2506">
                  <a:moveTo>
                    <a:pt x="2208" y="112"/>
                  </a:moveTo>
                  <a:cubicBezTo>
                    <a:pt x="2310" y="112"/>
                    <a:pt x="2394" y="195"/>
                    <a:pt x="2394" y="297"/>
                  </a:cubicBezTo>
                  <a:lnTo>
                    <a:pt x="2394" y="1596"/>
                  </a:lnTo>
                  <a:cubicBezTo>
                    <a:pt x="2394" y="1689"/>
                    <a:pt x="2310" y="1772"/>
                    <a:pt x="2208" y="1772"/>
                  </a:cubicBezTo>
                  <a:lnTo>
                    <a:pt x="297" y="1772"/>
                  </a:lnTo>
                  <a:cubicBezTo>
                    <a:pt x="195" y="1772"/>
                    <a:pt x="121" y="1689"/>
                    <a:pt x="121" y="1596"/>
                  </a:cubicBezTo>
                  <a:lnTo>
                    <a:pt x="121" y="297"/>
                  </a:lnTo>
                  <a:cubicBezTo>
                    <a:pt x="121" y="195"/>
                    <a:pt x="195" y="112"/>
                    <a:pt x="297" y="112"/>
                  </a:cubicBezTo>
                  <a:close/>
                  <a:moveTo>
                    <a:pt x="297" y="1"/>
                  </a:moveTo>
                  <a:cubicBezTo>
                    <a:pt x="130" y="1"/>
                    <a:pt x="1" y="130"/>
                    <a:pt x="1" y="297"/>
                  </a:cubicBezTo>
                  <a:lnTo>
                    <a:pt x="1" y="1596"/>
                  </a:lnTo>
                  <a:cubicBezTo>
                    <a:pt x="1" y="1754"/>
                    <a:pt x="130" y="1893"/>
                    <a:pt x="297" y="1893"/>
                  </a:cubicBezTo>
                  <a:lnTo>
                    <a:pt x="2208" y="1893"/>
                  </a:lnTo>
                  <a:cubicBezTo>
                    <a:pt x="2375" y="1893"/>
                    <a:pt x="2505" y="1754"/>
                    <a:pt x="2505" y="1596"/>
                  </a:cubicBezTo>
                  <a:lnTo>
                    <a:pt x="2505" y="297"/>
                  </a:lnTo>
                  <a:cubicBezTo>
                    <a:pt x="2505" y="130"/>
                    <a:pt x="2375" y="1"/>
                    <a:pt x="2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20"/>
            <p:cNvSpPr/>
            <p:nvPr/>
          </p:nvSpPr>
          <p:spPr>
            <a:xfrm>
              <a:off x="6695328" y="3425597"/>
              <a:ext cx="136290" cy="37232"/>
            </a:xfrm>
            <a:custGeom>
              <a:rect b="b" l="l" r="r" t="t"/>
              <a:pathLst>
                <a:path extrusionOk="0" h="654" w="2394">
                  <a:moveTo>
                    <a:pt x="0" y="0"/>
                  </a:moveTo>
                  <a:lnTo>
                    <a:pt x="965" y="585"/>
                  </a:lnTo>
                  <a:cubicBezTo>
                    <a:pt x="1046" y="630"/>
                    <a:pt x="1137" y="653"/>
                    <a:pt x="1226" y="653"/>
                  </a:cubicBezTo>
                  <a:cubicBezTo>
                    <a:pt x="1320" y="653"/>
                    <a:pt x="1413" y="628"/>
                    <a:pt x="1494" y="576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20"/>
            <p:cNvSpPr/>
            <p:nvPr/>
          </p:nvSpPr>
          <p:spPr>
            <a:xfrm>
              <a:off x="6693734" y="3422409"/>
              <a:ext cx="139479" cy="43381"/>
            </a:xfrm>
            <a:custGeom>
              <a:rect b="b" l="l" r="r" t="t"/>
              <a:pathLst>
                <a:path extrusionOk="0" h="762" w="2450">
                  <a:moveTo>
                    <a:pt x="56" y="1"/>
                  </a:moveTo>
                  <a:lnTo>
                    <a:pt x="0" y="103"/>
                  </a:lnTo>
                  <a:lnTo>
                    <a:pt x="965" y="687"/>
                  </a:lnTo>
                  <a:cubicBezTo>
                    <a:pt x="1058" y="743"/>
                    <a:pt x="1151" y="761"/>
                    <a:pt x="1253" y="761"/>
                  </a:cubicBezTo>
                  <a:cubicBezTo>
                    <a:pt x="1355" y="761"/>
                    <a:pt x="1457" y="734"/>
                    <a:pt x="1550" y="678"/>
                  </a:cubicBezTo>
                  <a:lnTo>
                    <a:pt x="2449" y="103"/>
                  </a:lnTo>
                  <a:lnTo>
                    <a:pt x="2394" y="1"/>
                  </a:lnTo>
                  <a:lnTo>
                    <a:pt x="1485" y="576"/>
                  </a:lnTo>
                  <a:cubicBezTo>
                    <a:pt x="1413" y="623"/>
                    <a:pt x="1332" y="647"/>
                    <a:pt x="1251" y="647"/>
                  </a:cubicBezTo>
                  <a:cubicBezTo>
                    <a:pt x="1174" y="647"/>
                    <a:pt x="1098" y="626"/>
                    <a:pt x="1030" y="585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20"/>
            <p:cNvSpPr/>
            <p:nvPr/>
          </p:nvSpPr>
          <p:spPr>
            <a:xfrm>
              <a:off x="6732275" y="3079126"/>
              <a:ext cx="373973" cy="201817"/>
            </a:xfrm>
            <a:custGeom>
              <a:rect b="b" l="l" r="r" t="t"/>
              <a:pathLst>
                <a:path extrusionOk="0" h="3545" w="6569">
                  <a:moveTo>
                    <a:pt x="177" y="1"/>
                  </a:moveTo>
                  <a:cubicBezTo>
                    <a:pt x="75" y="1"/>
                    <a:pt x="1" y="84"/>
                    <a:pt x="1" y="186"/>
                  </a:cubicBezTo>
                  <a:lnTo>
                    <a:pt x="1" y="3368"/>
                  </a:lnTo>
                  <a:cubicBezTo>
                    <a:pt x="1" y="3461"/>
                    <a:pt x="75" y="3545"/>
                    <a:pt x="177" y="3545"/>
                  </a:cubicBezTo>
                  <a:lnTo>
                    <a:pt x="6383" y="3545"/>
                  </a:lnTo>
                  <a:cubicBezTo>
                    <a:pt x="6485" y="3545"/>
                    <a:pt x="6568" y="3461"/>
                    <a:pt x="6568" y="3368"/>
                  </a:cubicBezTo>
                  <a:lnTo>
                    <a:pt x="6568" y="186"/>
                  </a:lnTo>
                  <a:cubicBezTo>
                    <a:pt x="6568" y="84"/>
                    <a:pt x="6485" y="1"/>
                    <a:pt x="6383" y="1"/>
                  </a:cubicBezTo>
                  <a:close/>
                </a:path>
              </a:pathLst>
            </a:custGeom>
            <a:solidFill>
              <a:srgbClr val="948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20"/>
            <p:cNvSpPr/>
            <p:nvPr/>
          </p:nvSpPr>
          <p:spPr>
            <a:xfrm>
              <a:off x="6732275" y="3083908"/>
              <a:ext cx="373973" cy="201817"/>
            </a:xfrm>
            <a:custGeom>
              <a:rect b="b" l="l" r="r" t="t"/>
              <a:pathLst>
                <a:path extrusionOk="0" h="3545" w="6569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20"/>
            <p:cNvSpPr/>
            <p:nvPr/>
          </p:nvSpPr>
          <p:spPr>
            <a:xfrm>
              <a:off x="6728575" y="3080720"/>
              <a:ext cx="380862" cy="208136"/>
            </a:xfrm>
            <a:custGeom>
              <a:rect b="b" l="l" r="r" t="t"/>
              <a:pathLst>
                <a:path extrusionOk="0" h="3656" w="669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20"/>
            <p:cNvSpPr/>
            <p:nvPr/>
          </p:nvSpPr>
          <p:spPr>
            <a:xfrm>
              <a:off x="6793531" y="3145164"/>
              <a:ext cx="125246" cy="6376"/>
            </a:xfrm>
            <a:custGeom>
              <a:rect b="b" l="l" r="r" t="t"/>
              <a:pathLst>
                <a:path extrusionOk="0" h="112" w="220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20"/>
            <p:cNvSpPr/>
            <p:nvPr/>
          </p:nvSpPr>
          <p:spPr>
            <a:xfrm>
              <a:off x="6942971" y="3145164"/>
              <a:ext cx="112038" cy="6376"/>
            </a:xfrm>
            <a:custGeom>
              <a:rect b="b" l="l" r="r" t="t"/>
              <a:pathLst>
                <a:path extrusionOk="0" h="112" w="1968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20"/>
            <p:cNvSpPr/>
            <p:nvPr/>
          </p:nvSpPr>
          <p:spPr>
            <a:xfrm>
              <a:off x="6793531" y="3208526"/>
              <a:ext cx="112551" cy="6945"/>
            </a:xfrm>
            <a:custGeom>
              <a:rect b="b" l="l" r="r" t="t"/>
              <a:pathLst>
                <a:path extrusionOk="0" h="122" w="1977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20"/>
            <p:cNvSpPr/>
            <p:nvPr/>
          </p:nvSpPr>
          <p:spPr>
            <a:xfrm>
              <a:off x="6893328" y="3175280"/>
              <a:ext cx="112551" cy="6376"/>
            </a:xfrm>
            <a:custGeom>
              <a:rect b="b" l="l" r="r" t="t"/>
              <a:pathLst>
                <a:path extrusionOk="0" h="112" w="197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20"/>
            <p:cNvSpPr/>
            <p:nvPr/>
          </p:nvSpPr>
          <p:spPr>
            <a:xfrm>
              <a:off x="6793531" y="3175280"/>
              <a:ext cx="76115" cy="6376"/>
            </a:xfrm>
            <a:custGeom>
              <a:rect b="b" l="l" r="r" t="t"/>
              <a:pathLst>
                <a:path extrusionOk="0" h="112" w="133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20"/>
            <p:cNvSpPr/>
            <p:nvPr/>
          </p:nvSpPr>
          <p:spPr>
            <a:xfrm>
              <a:off x="6931926" y="3208526"/>
              <a:ext cx="49131" cy="6945"/>
            </a:xfrm>
            <a:custGeom>
              <a:rect b="b" l="l" r="r" t="t"/>
              <a:pathLst>
                <a:path extrusionOk="0" h="122" w="863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20"/>
            <p:cNvSpPr/>
            <p:nvPr/>
          </p:nvSpPr>
          <p:spPr>
            <a:xfrm>
              <a:off x="6732275" y="2787650"/>
              <a:ext cx="373973" cy="250378"/>
            </a:xfrm>
            <a:custGeom>
              <a:rect b="b" l="l" r="r" t="t"/>
              <a:pathLst>
                <a:path extrusionOk="0" h="4398" w="6569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20"/>
            <p:cNvSpPr/>
            <p:nvPr/>
          </p:nvSpPr>
          <p:spPr>
            <a:xfrm>
              <a:off x="6728575" y="2783949"/>
              <a:ext cx="380862" cy="257210"/>
            </a:xfrm>
            <a:custGeom>
              <a:rect b="b" l="l" r="r" t="t"/>
              <a:pathLst>
                <a:path extrusionOk="0" h="4518" w="669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20"/>
            <p:cNvSpPr/>
            <p:nvPr/>
          </p:nvSpPr>
          <p:spPr>
            <a:xfrm>
              <a:off x="6997395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20"/>
            <p:cNvSpPr/>
            <p:nvPr/>
          </p:nvSpPr>
          <p:spPr>
            <a:xfrm>
              <a:off x="7035424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20"/>
            <p:cNvSpPr/>
            <p:nvPr/>
          </p:nvSpPr>
          <p:spPr>
            <a:xfrm>
              <a:off x="7073452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20"/>
            <p:cNvSpPr/>
            <p:nvPr/>
          </p:nvSpPr>
          <p:spPr>
            <a:xfrm>
              <a:off x="6833154" y="2829891"/>
              <a:ext cx="173295" cy="173295"/>
            </a:xfrm>
            <a:custGeom>
              <a:rect b="b" l="l" r="r" t="t"/>
              <a:pathLst>
                <a:path extrusionOk="0" h="3044" w="3044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20"/>
            <p:cNvSpPr/>
            <p:nvPr/>
          </p:nvSpPr>
          <p:spPr>
            <a:xfrm>
              <a:off x="6829966" y="2826703"/>
              <a:ext cx="179614" cy="180127"/>
            </a:xfrm>
            <a:custGeom>
              <a:rect b="b" l="l" r="r" t="t"/>
              <a:pathLst>
                <a:path extrusionOk="0" h="3164" w="3155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20"/>
            <p:cNvSpPr/>
            <p:nvPr/>
          </p:nvSpPr>
          <p:spPr>
            <a:xfrm>
              <a:off x="6851656" y="2848393"/>
              <a:ext cx="136290" cy="136290"/>
            </a:xfrm>
            <a:custGeom>
              <a:rect b="b" l="l" r="r" t="t"/>
              <a:pathLst>
                <a:path extrusionOk="0" h="2394" w="2394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20"/>
            <p:cNvSpPr/>
            <p:nvPr/>
          </p:nvSpPr>
          <p:spPr>
            <a:xfrm>
              <a:off x="6848468" y="2845205"/>
              <a:ext cx="142667" cy="142667"/>
            </a:xfrm>
            <a:custGeom>
              <a:rect b="b" l="l" r="r" t="t"/>
              <a:pathLst>
                <a:path extrusionOk="0" h="2506" w="2506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20"/>
            <p:cNvSpPr/>
            <p:nvPr/>
          </p:nvSpPr>
          <p:spPr>
            <a:xfrm>
              <a:off x="6915018" y="2877939"/>
              <a:ext cx="38599" cy="43381"/>
            </a:xfrm>
            <a:custGeom>
              <a:rect b="b" l="l" r="r" t="t"/>
              <a:pathLst>
                <a:path extrusionOk="0" h="762" w="678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20"/>
            <p:cNvSpPr/>
            <p:nvPr/>
          </p:nvSpPr>
          <p:spPr>
            <a:xfrm>
              <a:off x="6909724" y="2906973"/>
              <a:ext cx="20666" cy="20666"/>
            </a:xfrm>
            <a:custGeom>
              <a:rect b="b" l="l" r="r" t="t"/>
              <a:pathLst>
                <a:path extrusionOk="0" h="363" w="363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20"/>
            <p:cNvSpPr/>
            <p:nvPr/>
          </p:nvSpPr>
          <p:spPr>
            <a:xfrm>
              <a:off x="6906536" y="2903842"/>
              <a:ext cx="26985" cy="26985"/>
            </a:xfrm>
            <a:custGeom>
              <a:rect b="b" l="l" r="r" t="t"/>
              <a:pathLst>
                <a:path extrusionOk="0" h="474" w="474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20"/>
            <p:cNvSpPr/>
            <p:nvPr/>
          </p:nvSpPr>
          <p:spPr>
            <a:xfrm>
              <a:off x="6131273" y="2776548"/>
              <a:ext cx="556206" cy="494892"/>
            </a:xfrm>
            <a:custGeom>
              <a:rect b="b" l="l" r="r" t="t"/>
              <a:pathLst>
                <a:path extrusionOk="0" h="8693" w="977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20"/>
            <p:cNvSpPr/>
            <p:nvPr/>
          </p:nvSpPr>
          <p:spPr>
            <a:xfrm>
              <a:off x="6127572" y="2773360"/>
              <a:ext cx="563550" cy="501269"/>
            </a:xfrm>
            <a:custGeom>
              <a:rect b="b" l="l" r="r" t="t"/>
              <a:pathLst>
                <a:path extrusionOk="0" h="8805" w="9899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20"/>
            <p:cNvSpPr/>
            <p:nvPr/>
          </p:nvSpPr>
          <p:spPr>
            <a:xfrm>
              <a:off x="6317204" y="2829094"/>
              <a:ext cx="183827" cy="167488"/>
            </a:xfrm>
            <a:custGeom>
              <a:rect b="b" l="l" r="r" t="t"/>
              <a:pathLst>
                <a:path extrusionOk="0" h="2942" w="3229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20"/>
            <p:cNvSpPr/>
            <p:nvPr/>
          </p:nvSpPr>
          <p:spPr>
            <a:xfrm>
              <a:off x="6322441" y="2825678"/>
              <a:ext cx="173807" cy="174320"/>
            </a:xfrm>
            <a:custGeom>
              <a:rect b="b" l="l" r="r" t="t"/>
              <a:pathLst>
                <a:path extrusionOk="0" h="3062" w="3053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20"/>
            <p:cNvSpPr/>
            <p:nvPr/>
          </p:nvSpPr>
          <p:spPr>
            <a:xfrm>
              <a:off x="6370547" y="2912780"/>
              <a:ext cx="76058" cy="38485"/>
            </a:xfrm>
            <a:custGeom>
              <a:rect b="b" l="l" r="r" t="t"/>
              <a:pathLst>
                <a:path extrusionOk="0" h="676" w="1336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20"/>
            <p:cNvSpPr/>
            <p:nvPr/>
          </p:nvSpPr>
          <p:spPr>
            <a:xfrm>
              <a:off x="6366846" y="2909649"/>
              <a:ext cx="82947" cy="44918"/>
            </a:xfrm>
            <a:custGeom>
              <a:rect b="b" l="l" r="r" t="t"/>
              <a:pathLst>
                <a:path extrusionOk="0" h="789" w="1457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20"/>
            <p:cNvSpPr/>
            <p:nvPr/>
          </p:nvSpPr>
          <p:spPr>
            <a:xfrm>
              <a:off x="6386885" y="2864731"/>
              <a:ext cx="43381" cy="43381"/>
            </a:xfrm>
            <a:custGeom>
              <a:rect b="b" l="l" r="r" t="t"/>
              <a:pathLst>
                <a:path extrusionOk="0" h="762" w="762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20"/>
            <p:cNvSpPr/>
            <p:nvPr/>
          </p:nvSpPr>
          <p:spPr>
            <a:xfrm>
              <a:off x="6383697" y="2861031"/>
              <a:ext cx="50269" cy="50212"/>
            </a:xfrm>
            <a:custGeom>
              <a:rect b="b" l="l" r="r" t="t"/>
              <a:pathLst>
                <a:path extrusionOk="0" h="882" w="883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20"/>
            <p:cNvSpPr/>
            <p:nvPr/>
          </p:nvSpPr>
          <p:spPr>
            <a:xfrm>
              <a:off x="6246953" y="3037967"/>
              <a:ext cx="324843" cy="58695"/>
            </a:xfrm>
            <a:custGeom>
              <a:rect b="b" l="l" r="r" t="t"/>
              <a:pathLst>
                <a:path extrusionOk="0" h="1031" w="5706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20"/>
            <p:cNvSpPr/>
            <p:nvPr/>
          </p:nvSpPr>
          <p:spPr>
            <a:xfrm>
              <a:off x="6243765" y="3034779"/>
              <a:ext cx="331731" cy="65014"/>
            </a:xfrm>
            <a:custGeom>
              <a:rect b="b" l="l" r="r" t="t"/>
              <a:pathLst>
                <a:path extrusionOk="0" h="1142" w="5827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20"/>
            <p:cNvSpPr/>
            <p:nvPr/>
          </p:nvSpPr>
          <p:spPr>
            <a:xfrm>
              <a:off x="6246953" y="3133038"/>
              <a:ext cx="324843" cy="58638"/>
            </a:xfrm>
            <a:custGeom>
              <a:rect b="b" l="l" r="r" t="t"/>
              <a:pathLst>
                <a:path extrusionOk="0" h="1030" w="5706">
                  <a:moveTo>
                    <a:pt x="511" y="0"/>
                  </a:moveTo>
                  <a:cubicBezTo>
                    <a:pt x="232" y="0"/>
                    <a:pt x="0" y="232"/>
                    <a:pt x="0" y="520"/>
                  </a:cubicBezTo>
                  <a:cubicBezTo>
                    <a:pt x="0" y="807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807"/>
                    <a:pt x="5705" y="520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20"/>
            <p:cNvSpPr/>
            <p:nvPr/>
          </p:nvSpPr>
          <p:spPr>
            <a:xfrm>
              <a:off x="6243765" y="3129850"/>
              <a:ext cx="331731" cy="65526"/>
            </a:xfrm>
            <a:custGeom>
              <a:rect b="b" l="l" r="r" t="t"/>
              <a:pathLst>
                <a:path extrusionOk="0" h="1151" w="5827">
                  <a:moveTo>
                    <a:pt x="5251" y="121"/>
                  </a:moveTo>
                  <a:cubicBezTo>
                    <a:pt x="5502" y="121"/>
                    <a:pt x="5706" y="325"/>
                    <a:pt x="5706" y="576"/>
                  </a:cubicBezTo>
                  <a:cubicBezTo>
                    <a:pt x="5706" y="826"/>
                    <a:pt x="5502" y="1030"/>
                    <a:pt x="5251" y="1030"/>
                  </a:cubicBezTo>
                  <a:lnTo>
                    <a:pt x="567" y="1030"/>
                  </a:lnTo>
                  <a:cubicBezTo>
                    <a:pt x="316" y="1030"/>
                    <a:pt x="112" y="826"/>
                    <a:pt x="112" y="576"/>
                  </a:cubicBezTo>
                  <a:cubicBezTo>
                    <a:pt x="112" y="325"/>
                    <a:pt x="316" y="121"/>
                    <a:pt x="567" y="121"/>
                  </a:cubicBezTo>
                  <a:close/>
                  <a:moveTo>
                    <a:pt x="567" y="0"/>
                  </a:moveTo>
                  <a:cubicBezTo>
                    <a:pt x="251" y="0"/>
                    <a:pt x="1" y="260"/>
                    <a:pt x="1" y="576"/>
                  </a:cubicBezTo>
                  <a:cubicBezTo>
                    <a:pt x="1" y="891"/>
                    <a:pt x="251" y="1151"/>
                    <a:pt x="567" y="1151"/>
                  </a:cubicBezTo>
                  <a:lnTo>
                    <a:pt x="5251" y="1151"/>
                  </a:lnTo>
                  <a:cubicBezTo>
                    <a:pt x="5567" y="1151"/>
                    <a:pt x="5826" y="891"/>
                    <a:pt x="5826" y="576"/>
                  </a:cubicBezTo>
                  <a:cubicBezTo>
                    <a:pt x="5826" y="260"/>
                    <a:pt x="5567" y="0"/>
                    <a:pt x="5251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20"/>
            <p:cNvSpPr/>
            <p:nvPr/>
          </p:nvSpPr>
          <p:spPr>
            <a:xfrm>
              <a:off x="6362576" y="3211714"/>
              <a:ext cx="93536" cy="10589"/>
            </a:xfrm>
            <a:custGeom>
              <a:rect b="b" l="l" r="r" t="t"/>
              <a:pathLst>
                <a:path extrusionOk="0" h="186" w="1643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20"/>
            <p:cNvSpPr/>
            <p:nvPr/>
          </p:nvSpPr>
          <p:spPr>
            <a:xfrm>
              <a:off x="6608682" y="2809681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20"/>
            <p:cNvSpPr/>
            <p:nvPr/>
          </p:nvSpPr>
          <p:spPr>
            <a:xfrm>
              <a:off x="6608682" y="2809681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20"/>
            <p:cNvSpPr/>
            <p:nvPr/>
          </p:nvSpPr>
          <p:spPr>
            <a:xfrm>
              <a:off x="6131273" y="3328419"/>
              <a:ext cx="460564" cy="268880"/>
            </a:xfrm>
            <a:custGeom>
              <a:rect b="b" l="l" r="r" t="t"/>
              <a:pathLst>
                <a:path extrusionOk="0" h="4723" w="8090">
                  <a:moveTo>
                    <a:pt x="474" y="0"/>
                  </a:moveTo>
                  <a:cubicBezTo>
                    <a:pt x="214" y="0"/>
                    <a:pt x="1" y="214"/>
                    <a:pt x="1" y="474"/>
                  </a:cubicBezTo>
                  <a:lnTo>
                    <a:pt x="1" y="4249"/>
                  </a:lnTo>
                  <a:cubicBezTo>
                    <a:pt x="1" y="4509"/>
                    <a:pt x="214" y="4722"/>
                    <a:pt x="474" y="4722"/>
                  </a:cubicBezTo>
                  <a:lnTo>
                    <a:pt x="7617" y="4722"/>
                  </a:lnTo>
                  <a:cubicBezTo>
                    <a:pt x="7877" y="4722"/>
                    <a:pt x="8090" y="4509"/>
                    <a:pt x="8090" y="4249"/>
                  </a:cubicBezTo>
                  <a:lnTo>
                    <a:pt x="8090" y="474"/>
                  </a:lnTo>
                  <a:cubicBezTo>
                    <a:pt x="8090" y="214"/>
                    <a:pt x="7877" y="0"/>
                    <a:pt x="7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20"/>
            <p:cNvSpPr/>
            <p:nvPr/>
          </p:nvSpPr>
          <p:spPr>
            <a:xfrm>
              <a:off x="6466643" y="3355346"/>
              <a:ext cx="71903" cy="201248"/>
            </a:xfrm>
            <a:custGeom>
              <a:rect b="b" l="l" r="r" t="t"/>
              <a:pathLst>
                <a:path extrusionOk="0" h="3535" w="1263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20"/>
            <p:cNvSpPr/>
            <p:nvPr/>
          </p:nvSpPr>
          <p:spPr>
            <a:xfrm>
              <a:off x="6463455" y="3352158"/>
              <a:ext cx="78222" cy="208136"/>
            </a:xfrm>
            <a:custGeom>
              <a:rect b="b" l="l" r="r" t="t"/>
              <a:pathLst>
                <a:path extrusionOk="0" h="3656" w="1374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20"/>
            <p:cNvSpPr/>
            <p:nvPr/>
          </p:nvSpPr>
          <p:spPr>
            <a:xfrm>
              <a:off x="6365252" y="3443017"/>
              <a:ext cx="71846" cy="113575"/>
            </a:xfrm>
            <a:custGeom>
              <a:rect b="b" l="l" r="r" t="t"/>
              <a:pathLst>
                <a:path extrusionOk="0" h="1995" w="1262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20"/>
            <p:cNvSpPr/>
            <p:nvPr/>
          </p:nvSpPr>
          <p:spPr>
            <a:xfrm>
              <a:off x="6362064" y="3439829"/>
              <a:ext cx="78222" cy="120464"/>
            </a:xfrm>
            <a:custGeom>
              <a:rect b="b" l="l" r="r" t="t"/>
              <a:pathLst>
                <a:path extrusionOk="0" h="2116" w="1374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20"/>
            <p:cNvSpPr/>
            <p:nvPr/>
          </p:nvSpPr>
          <p:spPr>
            <a:xfrm>
              <a:off x="6461861" y="3355346"/>
              <a:ext cx="71390" cy="194416"/>
            </a:xfrm>
            <a:custGeom>
              <a:rect b="b" l="l" r="r" t="t"/>
              <a:pathLst>
                <a:path extrusionOk="0" h="3415" w="1254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20"/>
            <p:cNvSpPr/>
            <p:nvPr/>
          </p:nvSpPr>
          <p:spPr>
            <a:xfrm>
              <a:off x="6458161" y="3352158"/>
              <a:ext cx="78791" cy="200792"/>
            </a:xfrm>
            <a:custGeom>
              <a:rect b="b" l="l" r="r" t="t"/>
              <a:pathLst>
                <a:path extrusionOk="0" h="3527" w="1384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20"/>
            <p:cNvSpPr/>
            <p:nvPr/>
          </p:nvSpPr>
          <p:spPr>
            <a:xfrm>
              <a:off x="6359958" y="3443017"/>
              <a:ext cx="71903" cy="106744"/>
            </a:xfrm>
            <a:custGeom>
              <a:rect b="b" l="l" r="r" t="t"/>
              <a:pathLst>
                <a:path extrusionOk="0" h="1875" w="1263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20"/>
            <p:cNvSpPr/>
            <p:nvPr/>
          </p:nvSpPr>
          <p:spPr>
            <a:xfrm>
              <a:off x="6356770" y="3439829"/>
              <a:ext cx="78222" cy="113120"/>
            </a:xfrm>
            <a:custGeom>
              <a:rect b="b" l="l" r="r" t="t"/>
              <a:pathLst>
                <a:path extrusionOk="0" h="1987" w="1374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20"/>
            <p:cNvSpPr/>
            <p:nvPr/>
          </p:nvSpPr>
          <p:spPr>
            <a:xfrm>
              <a:off x="6263292" y="3494765"/>
              <a:ext cx="71903" cy="62395"/>
            </a:xfrm>
            <a:custGeom>
              <a:rect b="b" l="l" r="r" t="t"/>
              <a:pathLst>
                <a:path extrusionOk="0" h="1096" w="1263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20"/>
            <p:cNvSpPr/>
            <p:nvPr/>
          </p:nvSpPr>
          <p:spPr>
            <a:xfrm>
              <a:off x="6260161" y="3491577"/>
              <a:ext cx="78222" cy="68715"/>
            </a:xfrm>
            <a:custGeom>
              <a:rect b="b" l="l" r="r" t="t"/>
              <a:pathLst>
                <a:path extrusionOk="0" h="1207" w="1374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20"/>
            <p:cNvSpPr/>
            <p:nvPr/>
          </p:nvSpPr>
          <p:spPr>
            <a:xfrm>
              <a:off x="6258054" y="3494765"/>
              <a:ext cx="71846" cy="58182"/>
            </a:xfrm>
            <a:custGeom>
              <a:rect b="b" l="l" r="r" t="t"/>
              <a:pathLst>
                <a:path extrusionOk="0" h="1022" w="1262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20"/>
            <p:cNvSpPr/>
            <p:nvPr/>
          </p:nvSpPr>
          <p:spPr>
            <a:xfrm>
              <a:off x="6254866" y="3491577"/>
              <a:ext cx="78222" cy="64502"/>
            </a:xfrm>
            <a:custGeom>
              <a:rect b="b" l="l" r="r" t="t"/>
              <a:pathLst>
                <a:path extrusionOk="0" h="1133" w="1374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20"/>
            <p:cNvSpPr/>
            <p:nvPr/>
          </p:nvSpPr>
          <p:spPr>
            <a:xfrm>
              <a:off x="6166113" y="3528069"/>
              <a:ext cx="71903" cy="29091"/>
            </a:xfrm>
            <a:custGeom>
              <a:rect b="b" l="l" r="r" t="t"/>
              <a:pathLst>
                <a:path extrusionOk="0" h="511" w="1263">
                  <a:moveTo>
                    <a:pt x="1" y="0"/>
                  </a:moveTo>
                  <a:lnTo>
                    <a:pt x="1" y="510"/>
                  </a:lnTo>
                  <a:lnTo>
                    <a:pt x="1263" y="510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20"/>
            <p:cNvSpPr/>
            <p:nvPr/>
          </p:nvSpPr>
          <p:spPr>
            <a:xfrm>
              <a:off x="6162470" y="3524369"/>
              <a:ext cx="78734" cy="35923"/>
            </a:xfrm>
            <a:custGeom>
              <a:rect b="b" l="l" r="r" t="t"/>
              <a:pathLst>
                <a:path extrusionOk="0" h="631" w="1383">
                  <a:moveTo>
                    <a:pt x="1262" y="121"/>
                  </a:moveTo>
                  <a:lnTo>
                    <a:pt x="1262" y="520"/>
                  </a:lnTo>
                  <a:lnTo>
                    <a:pt x="121" y="520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75"/>
                  </a:lnTo>
                  <a:cubicBezTo>
                    <a:pt x="0" y="612"/>
                    <a:pt x="28" y="631"/>
                    <a:pt x="65" y="631"/>
                  </a:cubicBezTo>
                  <a:lnTo>
                    <a:pt x="1327" y="631"/>
                  </a:lnTo>
                  <a:cubicBezTo>
                    <a:pt x="1354" y="631"/>
                    <a:pt x="1382" y="612"/>
                    <a:pt x="1382" y="575"/>
                  </a:cubicBezTo>
                  <a:lnTo>
                    <a:pt x="1382" y="65"/>
                  </a:lnTo>
                  <a:cubicBezTo>
                    <a:pt x="1382" y="28"/>
                    <a:pt x="1354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20"/>
            <p:cNvSpPr/>
            <p:nvPr/>
          </p:nvSpPr>
          <p:spPr>
            <a:xfrm>
              <a:off x="6160876" y="3528069"/>
              <a:ext cx="71846" cy="26985"/>
            </a:xfrm>
            <a:custGeom>
              <a:rect b="b" l="l" r="r" t="t"/>
              <a:pathLst>
                <a:path extrusionOk="0" h="474" w="1262">
                  <a:moveTo>
                    <a:pt x="0" y="0"/>
                  </a:moveTo>
                  <a:lnTo>
                    <a:pt x="0" y="473"/>
                  </a:lnTo>
                  <a:lnTo>
                    <a:pt x="1262" y="473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20"/>
            <p:cNvSpPr/>
            <p:nvPr/>
          </p:nvSpPr>
          <p:spPr>
            <a:xfrm>
              <a:off x="6157176" y="3524369"/>
              <a:ext cx="78734" cy="34386"/>
            </a:xfrm>
            <a:custGeom>
              <a:rect b="b" l="l" r="r" t="t"/>
              <a:pathLst>
                <a:path extrusionOk="0" h="604" w="1383">
                  <a:moveTo>
                    <a:pt x="1262" y="121"/>
                  </a:moveTo>
                  <a:lnTo>
                    <a:pt x="1262" y="482"/>
                  </a:lnTo>
                  <a:lnTo>
                    <a:pt x="121" y="482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38"/>
                  </a:lnTo>
                  <a:cubicBezTo>
                    <a:pt x="0" y="575"/>
                    <a:pt x="28" y="603"/>
                    <a:pt x="65" y="603"/>
                  </a:cubicBezTo>
                  <a:lnTo>
                    <a:pt x="1327" y="603"/>
                  </a:lnTo>
                  <a:cubicBezTo>
                    <a:pt x="1355" y="603"/>
                    <a:pt x="1382" y="575"/>
                    <a:pt x="1382" y="538"/>
                  </a:cubicBezTo>
                  <a:lnTo>
                    <a:pt x="1382" y="65"/>
                  </a:lnTo>
                  <a:cubicBezTo>
                    <a:pt x="1382" y="28"/>
                    <a:pt x="1355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20"/>
            <p:cNvSpPr/>
            <p:nvPr/>
          </p:nvSpPr>
          <p:spPr>
            <a:xfrm>
              <a:off x="6176190" y="3382729"/>
              <a:ext cx="163731" cy="111184"/>
            </a:xfrm>
            <a:custGeom>
              <a:rect b="b" l="l" r="r" t="t"/>
              <a:pathLst>
                <a:path extrusionOk="0" h="1953" w="2876">
                  <a:moveTo>
                    <a:pt x="2653" y="1"/>
                  </a:moveTo>
                  <a:cubicBezTo>
                    <a:pt x="2594" y="1"/>
                    <a:pt x="2535" y="30"/>
                    <a:pt x="2496" y="85"/>
                  </a:cubicBezTo>
                  <a:lnTo>
                    <a:pt x="2486" y="85"/>
                  </a:lnTo>
                  <a:cubicBezTo>
                    <a:pt x="2338" y="290"/>
                    <a:pt x="2180" y="494"/>
                    <a:pt x="1995" y="661"/>
                  </a:cubicBezTo>
                  <a:cubicBezTo>
                    <a:pt x="1818" y="837"/>
                    <a:pt x="1624" y="1004"/>
                    <a:pt x="1410" y="1152"/>
                  </a:cubicBezTo>
                  <a:cubicBezTo>
                    <a:pt x="1197" y="1301"/>
                    <a:pt x="974" y="1440"/>
                    <a:pt x="742" y="1560"/>
                  </a:cubicBezTo>
                  <a:cubicBezTo>
                    <a:pt x="510" y="1681"/>
                    <a:pt x="279" y="1783"/>
                    <a:pt x="28" y="1876"/>
                  </a:cubicBezTo>
                  <a:cubicBezTo>
                    <a:pt x="10" y="1885"/>
                    <a:pt x="0" y="1904"/>
                    <a:pt x="0" y="1922"/>
                  </a:cubicBezTo>
                  <a:cubicBezTo>
                    <a:pt x="8" y="1937"/>
                    <a:pt x="22" y="1953"/>
                    <a:pt x="36" y="1953"/>
                  </a:cubicBezTo>
                  <a:cubicBezTo>
                    <a:pt x="40" y="1953"/>
                    <a:pt x="43" y="1952"/>
                    <a:pt x="47" y="1950"/>
                  </a:cubicBezTo>
                  <a:cubicBezTo>
                    <a:pt x="316" y="1885"/>
                    <a:pt x="566" y="1802"/>
                    <a:pt x="807" y="1700"/>
                  </a:cubicBezTo>
                  <a:cubicBezTo>
                    <a:pt x="1058" y="1598"/>
                    <a:pt x="1299" y="1486"/>
                    <a:pt x="1531" y="1347"/>
                  </a:cubicBezTo>
                  <a:cubicBezTo>
                    <a:pt x="1772" y="1217"/>
                    <a:pt x="1995" y="1069"/>
                    <a:pt x="2208" y="902"/>
                  </a:cubicBezTo>
                  <a:cubicBezTo>
                    <a:pt x="2421" y="735"/>
                    <a:pt x="2616" y="531"/>
                    <a:pt x="2802" y="327"/>
                  </a:cubicBezTo>
                  <a:cubicBezTo>
                    <a:pt x="2802" y="317"/>
                    <a:pt x="2802" y="317"/>
                    <a:pt x="2811" y="308"/>
                  </a:cubicBezTo>
                  <a:cubicBezTo>
                    <a:pt x="2876" y="225"/>
                    <a:pt x="2857" y="104"/>
                    <a:pt x="2765" y="39"/>
                  </a:cubicBezTo>
                  <a:cubicBezTo>
                    <a:pt x="2731" y="13"/>
                    <a:pt x="2692" y="1"/>
                    <a:pt x="2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20"/>
            <p:cNvSpPr/>
            <p:nvPr/>
          </p:nvSpPr>
          <p:spPr>
            <a:xfrm>
              <a:off x="6297108" y="3363259"/>
              <a:ext cx="49188" cy="58182"/>
            </a:xfrm>
            <a:custGeom>
              <a:rect b="b" l="l" r="r" t="t"/>
              <a:pathLst>
                <a:path extrusionOk="0" h="1022" w="864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20"/>
            <p:cNvSpPr/>
            <p:nvPr/>
          </p:nvSpPr>
          <p:spPr>
            <a:xfrm>
              <a:off x="7410929" y="3726638"/>
              <a:ext cx="278331" cy="6889"/>
            </a:xfrm>
            <a:custGeom>
              <a:rect b="b" l="l" r="r" t="t"/>
              <a:pathLst>
                <a:path extrusionOk="0" h="121" w="488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20"/>
            <p:cNvSpPr/>
            <p:nvPr/>
          </p:nvSpPr>
          <p:spPr>
            <a:xfrm>
              <a:off x="5696618" y="4217195"/>
              <a:ext cx="117845" cy="42868"/>
            </a:xfrm>
            <a:custGeom>
              <a:rect b="b" l="l" r="r" t="t"/>
              <a:pathLst>
                <a:path extrusionOk="0" h="753" w="207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title"/>
          </p:nvPr>
        </p:nvSpPr>
        <p:spPr>
          <a:xfrm>
            <a:off x="4130550" y="2623450"/>
            <a:ext cx="4300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3"/>
          <p:cNvSpPr txBox="1"/>
          <p:nvPr>
            <p:ph idx="2" type="title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23" name="Google Shape;23;p3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4" name="Google Shape;24;p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5" name="Google Shape;25;p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6" name="Google Shape;26;p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27" name="Google Shape;27;p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28" name="Google Shape;28;p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9" name="Google Shape;29;p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0" name="Google Shape;30;p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31" name="Google Shape;31;p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22"/>
          <p:cNvSpPr txBox="1"/>
          <p:nvPr>
            <p:ph idx="1" type="subTitle"/>
          </p:nvPr>
        </p:nvSpPr>
        <p:spPr>
          <a:xfrm>
            <a:off x="901850" y="2503625"/>
            <a:ext cx="2196600" cy="16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05" name="Google Shape;705;p22"/>
          <p:cNvSpPr txBox="1"/>
          <p:nvPr>
            <p:ph idx="2" type="subTitle"/>
          </p:nvPr>
        </p:nvSpPr>
        <p:spPr>
          <a:xfrm>
            <a:off x="3473632" y="2503625"/>
            <a:ext cx="2196600" cy="16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06" name="Google Shape;706;p22"/>
          <p:cNvSpPr txBox="1"/>
          <p:nvPr>
            <p:ph idx="3" type="subTitle"/>
          </p:nvPr>
        </p:nvSpPr>
        <p:spPr>
          <a:xfrm>
            <a:off x="6045421" y="2503625"/>
            <a:ext cx="2196600" cy="16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07" name="Google Shape;707;p22"/>
          <p:cNvSpPr txBox="1"/>
          <p:nvPr>
            <p:ph idx="4" type="subTitle"/>
          </p:nvPr>
        </p:nvSpPr>
        <p:spPr>
          <a:xfrm>
            <a:off x="901850" y="1609225"/>
            <a:ext cx="2196600" cy="80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08" name="Google Shape;708;p22"/>
          <p:cNvSpPr txBox="1"/>
          <p:nvPr>
            <p:ph idx="5" type="subTitle"/>
          </p:nvPr>
        </p:nvSpPr>
        <p:spPr>
          <a:xfrm>
            <a:off x="3473636" y="1609225"/>
            <a:ext cx="2196600" cy="80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09" name="Google Shape;709;p22"/>
          <p:cNvSpPr txBox="1"/>
          <p:nvPr>
            <p:ph idx="6" type="subTitle"/>
          </p:nvPr>
        </p:nvSpPr>
        <p:spPr>
          <a:xfrm>
            <a:off x="6045421" y="1609225"/>
            <a:ext cx="2196600" cy="80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710" name="Google Shape;710;p22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11" name="Google Shape;711;p22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12" name="Google Shape;712;p2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13" name="Google Shape;713;p2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14" name="Google Shape;714;p2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715" name="Google Shape;715;p22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716" name="Google Shape;716;p2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17" name="Google Shape;717;p2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18" name="Google Shape;718;p2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719" name="Google Shape;719;p22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23"/>
          <p:cNvSpPr txBox="1"/>
          <p:nvPr>
            <p:ph idx="1" type="subTitle"/>
          </p:nvPr>
        </p:nvSpPr>
        <p:spPr>
          <a:xfrm>
            <a:off x="3672296" y="2477450"/>
            <a:ext cx="27420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22" name="Google Shape;722;p23"/>
          <p:cNvSpPr txBox="1"/>
          <p:nvPr>
            <p:ph idx="2" type="subTitle"/>
          </p:nvPr>
        </p:nvSpPr>
        <p:spPr>
          <a:xfrm>
            <a:off x="720000" y="2477450"/>
            <a:ext cx="27420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23" name="Google Shape;723;p23"/>
          <p:cNvSpPr txBox="1"/>
          <p:nvPr>
            <p:ph idx="3" type="subTitle"/>
          </p:nvPr>
        </p:nvSpPr>
        <p:spPr>
          <a:xfrm>
            <a:off x="720000" y="1827600"/>
            <a:ext cx="2742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24" name="Google Shape;724;p23"/>
          <p:cNvSpPr txBox="1"/>
          <p:nvPr>
            <p:ph idx="4" type="subTitle"/>
          </p:nvPr>
        </p:nvSpPr>
        <p:spPr>
          <a:xfrm>
            <a:off x="3672293" y="1827600"/>
            <a:ext cx="2742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725" name="Google Shape;725;p23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26" name="Google Shape;726;p2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27" name="Google Shape;727;p2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28" name="Google Shape;728;p2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29" name="Google Shape;729;p2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730" name="Google Shape;730;p2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731" name="Google Shape;731;p2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32" name="Google Shape;732;p2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33" name="Google Shape;733;p2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734" name="Google Shape;734;p23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6" name="Google Shape;736;p24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37" name="Google Shape;737;p24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38" name="Google Shape;738;p2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39" name="Google Shape;739;p2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40" name="Google Shape;740;p2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741" name="Google Shape;741;p24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742" name="Google Shape;742;p2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43" name="Google Shape;743;p2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44" name="Google Shape;744;p2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745" name="Google Shape;745;p24"/>
          <p:cNvSpPr txBox="1"/>
          <p:nvPr>
            <p:ph type="ctrTitle"/>
          </p:nvPr>
        </p:nvSpPr>
        <p:spPr>
          <a:xfrm>
            <a:off x="713225" y="1252927"/>
            <a:ext cx="4370100" cy="215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746" name="Google Shape;746;p24"/>
          <p:cNvSpPr txBox="1"/>
          <p:nvPr>
            <p:ph idx="1" type="subTitle"/>
          </p:nvPr>
        </p:nvSpPr>
        <p:spPr>
          <a:xfrm>
            <a:off x="713225" y="3414773"/>
            <a:ext cx="4370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25"/>
          <p:cNvSpPr txBox="1"/>
          <p:nvPr>
            <p:ph idx="1" type="subTitle"/>
          </p:nvPr>
        </p:nvSpPr>
        <p:spPr>
          <a:xfrm>
            <a:off x="2321755" y="1748900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49" name="Google Shape;749;p25"/>
          <p:cNvSpPr txBox="1"/>
          <p:nvPr>
            <p:ph idx="2" type="subTitle"/>
          </p:nvPr>
        </p:nvSpPr>
        <p:spPr>
          <a:xfrm>
            <a:off x="5614906" y="1748900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50" name="Google Shape;750;p25"/>
          <p:cNvSpPr txBox="1"/>
          <p:nvPr>
            <p:ph idx="3" type="subTitle"/>
          </p:nvPr>
        </p:nvSpPr>
        <p:spPr>
          <a:xfrm>
            <a:off x="2321754" y="3409475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51" name="Google Shape;751;p25"/>
          <p:cNvSpPr txBox="1"/>
          <p:nvPr>
            <p:ph idx="4" type="subTitle"/>
          </p:nvPr>
        </p:nvSpPr>
        <p:spPr>
          <a:xfrm>
            <a:off x="5614906" y="3409475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52" name="Google Shape;752;p25"/>
          <p:cNvSpPr txBox="1"/>
          <p:nvPr>
            <p:ph idx="5" type="subTitle"/>
          </p:nvPr>
        </p:nvSpPr>
        <p:spPr>
          <a:xfrm>
            <a:off x="2321754" y="137935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53" name="Google Shape;753;p25"/>
          <p:cNvSpPr txBox="1"/>
          <p:nvPr>
            <p:ph idx="6" type="subTitle"/>
          </p:nvPr>
        </p:nvSpPr>
        <p:spPr>
          <a:xfrm>
            <a:off x="2321754" y="304000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54" name="Google Shape;754;p25"/>
          <p:cNvSpPr txBox="1"/>
          <p:nvPr>
            <p:ph idx="7" type="subTitle"/>
          </p:nvPr>
        </p:nvSpPr>
        <p:spPr>
          <a:xfrm>
            <a:off x="5614879" y="137935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55" name="Google Shape;755;p25"/>
          <p:cNvSpPr txBox="1"/>
          <p:nvPr>
            <p:ph idx="8" type="subTitle"/>
          </p:nvPr>
        </p:nvSpPr>
        <p:spPr>
          <a:xfrm>
            <a:off x="5614879" y="304000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756" name="Google Shape;756;p2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57" name="Google Shape;757;p2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58" name="Google Shape;758;p2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59" name="Google Shape;759;p2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60" name="Google Shape;760;p2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761" name="Google Shape;761;p2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762" name="Google Shape;762;p2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63" name="Google Shape;763;p2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64" name="Google Shape;764;p2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765" name="Google Shape;765;p25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26"/>
          <p:cNvSpPr txBox="1"/>
          <p:nvPr>
            <p:ph type="title"/>
          </p:nvPr>
        </p:nvSpPr>
        <p:spPr>
          <a:xfrm>
            <a:off x="4130550" y="2623450"/>
            <a:ext cx="4300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68" name="Google Shape;768;p26"/>
          <p:cNvSpPr txBox="1"/>
          <p:nvPr>
            <p:ph idx="2" type="title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769" name="Google Shape;769;p2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70" name="Google Shape;770;p2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71" name="Google Shape;771;p2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72" name="Google Shape;772;p2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73" name="Google Shape;773;p2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774" name="Google Shape;774;p2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775" name="Google Shape;775;p2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76" name="Google Shape;776;p2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77" name="Google Shape;777;p2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27"/>
          <p:cNvSpPr txBox="1"/>
          <p:nvPr>
            <p:ph idx="1" type="body"/>
          </p:nvPr>
        </p:nvSpPr>
        <p:spPr>
          <a:xfrm>
            <a:off x="720000" y="1215750"/>
            <a:ext cx="7710900" cy="3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780" name="Google Shape;780;p2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81" name="Google Shape;781;p2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82" name="Google Shape;782;p2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83" name="Google Shape;783;p2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84" name="Google Shape;784;p2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785" name="Google Shape;785;p2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786" name="Google Shape;786;p2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87" name="Google Shape;787;p2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88" name="Google Shape;788;p2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789" name="Google Shape;789;p27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1" name="Google Shape;791;p2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92" name="Google Shape;792;p2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93" name="Google Shape;793;p2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94" name="Google Shape;794;p2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95" name="Google Shape;795;p2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796" name="Google Shape;796;p2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797" name="Google Shape;797;p2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98" name="Google Shape;798;p2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99" name="Google Shape;799;p2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800" name="Google Shape;800;p28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29"/>
          <p:cNvSpPr txBox="1"/>
          <p:nvPr>
            <p:ph idx="1" type="subTitle"/>
          </p:nvPr>
        </p:nvSpPr>
        <p:spPr>
          <a:xfrm>
            <a:off x="713225" y="1900862"/>
            <a:ext cx="4306500" cy="19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03" name="Google Shape;803;p29"/>
          <p:cNvSpPr txBox="1"/>
          <p:nvPr>
            <p:ph type="title"/>
          </p:nvPr>
        </p:nvSpPr>
        <p:spPr>
          <a:xfrm>
            <a:off x="713225" y="1259938"/>
            <a:ext cx="43065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04" name="Google Shape;804;p29"/>
          <p:cNvSpPr/>
          <p:nvPr>
            <p:ph idx="2" type="pic"/>
          </p:nvPr>
        </p:nvSpPr>
        <p:spPr>
          <a:xfrm>
            <a:off x="5019725" y="965075"/>
            <a:ext cx="2203500" cy="3213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805" name="Google Shape;805;p2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06" name="Google Shape;806;p2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07" name="Google Shape;807;p2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08" name="Google Shape;808;p2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09" name="Google Shape;809;p2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810" name="Google Shape;810;p2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11" name="Google Shape;811;p2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12" name="Google Shape;812;p2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13" name="Google Shape;813;p2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30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816" name="Google Shape;816;p3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17" name="Google Shape;817;p3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18" name="Google Shape;818;p3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19" name="Google Shape;819;p3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20" name="Google Shape;820;p3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821" name="Google Shape;821;p3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22" name="Google Shape;822;p3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23" name="Google Shape;823;p3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24" name="Google Shape;824;p3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31"/>
          <p:cNvSpPr txBox="1"/>
          <p:nvPr>
            <p:ph type="title"/>
          </p:nvPr>
        </p:nvSpPr>
        <p:spPr>
          <a:xfrm>
            <a:off x="2135550" y="1222639"/>
            <a:ext cx="4872900" cy="19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27" name="Google Shape;827;p31"/>
          <p:cNvSpPr txBox="1"/>
          <p:nvPr>
            <p:ph idx="1" type="subTitle"/>
          </p:nvPr>
        </p:nvSpPr>
        <p:spPr>
          <a:xfrm>
            <a:off x="2135550" y="3339439"/>
            <a:ext cx="48729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828" name="Google Shape;828;p31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29" name="Google Shape;829;p31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30" name="Google Shape;830;p3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31" name="Google Shape;831;p3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32" name="Google Shape;832;p3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833" name="Google Shape;833;p31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34" name="Google Shape;834;p3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35" name="Google Shape;835;p3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36" name="Google Shape;836;p3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 txBox="1"/>
          <p:nvPr>
            <p:ph idx="1" type="body"/>
          </p:nvPr>
        </p:nvSpPr>
        <p:spPr>
          <a:xfrm>
            <a:off x="720000" y="1215750"/>
            <a:ext cx="7710900" cy="3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34" name="Google Shape;34;p4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35" name="Google Shape;35;p4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36" name="Google Shape;36;p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7" name="Google Shape;37;p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38" name="Google Shape;38;p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39" name="Google Shape;39;p4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40" name="Google Shape;40;p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1" name="Google Shape;41;p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42" name="Google Shape;42;p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43" name="Google Shape;43;p4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3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39" name="Google Shape;839;p32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33"/>
          <p:cNvSpPr txBox="1"/>
          <p:nvPr>
            <p:ph hasCustomPrompt="1" type="title"/>
          </p:nvPr>
        </p:nvSpPr>
        <p:spPr>
          <a:xfrm>
            <a:off x="3110500" y="1782613"/>
            <a:ext cx="5320200" cy="93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4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42" name="Google Shape;842;p33"/>
          <p:cNvSpPr txBox="1"/>
          <p:nvPr>
            <p:ph idx="1" type="subTitle"/>
          </p:nvPr>
        </p:nvSpPr>
        <p:spPr>
          <a:xfrm>
            <a:off x="3110500" y="2863787"/>
            <a:ext cx="53202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843" name="Google Shape;843;p33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44" name="Google Shape;844;p3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45" name="Google Shape;845;p3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46" name="Google Shape;846;p3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47" name="Google Shape;847;p3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848" name="Google Shape;848;p3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49" name="Google Shape;849;p3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50" name="Google Shape;850;p3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51" name="Google Shape;851;p3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35"/>
          <p:cNvSpPr txBox="1"/>
          <p:nvPr>
            <p:ph type="title"/>
          </p:nvPr>
        </p:nvSpPr>
        <p:spPr>
          <a:xfrm>
            <a:off x="720000" y="1404675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55" name="Google Shape;855;p35"/>
          <p:cNvSpPr txBox="1"/>
          <p:nvPr>
            <p:ph idx="2" type="title"/>
          </p:nvPr>
        </p:nvSpPr>
        <p:spPr>
          <a:xfrm>
            <a:off x="720000" y="3066688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56" name="Google Shape;856;p35"/>
          <p:cNvSpPr txBox="1"/>
          <p:nvPr>
            <p:ph idx="3" type="title"/>
          </p:nvPr>
        </p:nvSpPr>
        <p:spPr>
          <a:xfrm>
            <a:off x="2709178" y="1404675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57" name="Google Shape;857;p35"/>
          <p:cNvSpPr txBox="1"/>
          <p:nvPr>
            <p:ph idx="4" type="title"/>
          </p:nvPr>
        </p:nvSpPr>
        <p:spPr>
          <a:xfrm>
            <a:off x="2709178" y="3066688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58" name="Google Shape;858;p35"/>
          <p:cNvSpPr txBox="1"/>
          <p:nvPr>
            <p:ph idx="5" type="title"/>
          </p:nvPr>
        </p:nvSpPr>
        <p:spPr>
          <a:xfrm>
            <a:off x="4698356" y="1404675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59" name="Google Shape;859;p35"/>
          <p:cNvSpPr txBox="1"/>
          <p:nvPr>
            <p:ph idx="6" type="title"/>
          </p:nvPr>
        </p:nvSpPr>
        <p:spPr>
          <a:xfrm>
            <a:off x="4698356" y="3066688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60" name="Google Shape;860;p35"/>
          <p:cNvSpPr txBox="1"/>
          <p:nvPr>
            <p:ph idx="1" type="subTitle"/>
          </p:nvPr>
        </p:nvSpPr>
        <p:spPr>
          <a:xfrm>
            <a:off x="720000" y="185226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61" name="Google Shape;861;p35"/>
          <p:cNvSpPr txBox="1"/>
          <p:nvPr>
            <p:ph idx="7" type="subTitle"/>
          </p:nvPr>
        </p:nvSpPr>
        <p:spPr>
          <a:xfrm>
            <a:off x="2709178" y="185226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62" name="Google Shape;862;p35"/>
          <p:cNvSpPr txBox="1"/>
          <p:nvPr>
            <p:ph idx="8" type="subTitle"/>
          </p:nvPr>
        </p:nvSpPr>
        <p:spPr>
          <a:xfrm>
            <a:off x="4698356" y="185226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63" name="Google Shape;863;p35"/>
          <p:cNvSpPr txBox="1"/>
          <p:nvPr>
            <p:ph idx="9" type="subTitle"/>
          </p:nvPr>
        </p:nvSpPr>
        <p:spPr>
          <a:xfrm>
            <a:off x="720000" y="351424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64" name="Google Shape;864;p35"/>
          <p:cNvSpPr txBox="1"/>
          <p:nvPr>
            <p:ph idx="13" type="subTitle"/>
          </p:nvPr>
        </p:nvSpPr>
        <p:spPr>
          <a:xfrm>
            <a:off x="2709178" y="351424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65" name="Google Shape;865;p35"/>
          <p:cNvSpPr txBox="1"/>
          <p:nvPr>
            <p:ph idx="14" type="subTitle"/>
          </p:nvPr>
        </p:nvSpPr>
        <p:spPr>
          <a:xfrm>
            <a:off x="4698356" y="351424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866" name="Google Shape;866;p3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67" name="Google Shape;867;p3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68" name="Google Shape;868;p3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69" name="Google Shape;869;p3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70" name="Google Shape;870;p3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871" name="Google Shape;871;p3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72" name="Google Shape;872;p3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73" name="Google Shape;873;p3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74" name="Google Shape;874;p3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875" name="Google Shape;875;p35"/>
          <p:cNvSpPr txBox="1"/>
          <p:nvPr>
            <p:ph idx="15"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36"/>
          <p:cNvSpPr txBox="1"/>
          <p:nvPr>
            <p:ph type="title"/>
          </p:nvPr>
        </p:nvSpPr>
        <p:spPr>
          <a:xfrm>
            <a:off x="3758050" y="1937075"/>
            <a:ext cx="323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78" name="Google Shape;878;p36"/>
          <p:cNvSpPr txBox="1"/>
          <p:nvPr>
            <p:ph idx="1" type="subTitle"/>
          </p:nvPr>
        </p:nvSpPr>
        <p:spPr>
          <a:xfrm>
            <a:off x="3758050" y="2433575"/>
            <a:ext cx="3233100" cy="9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879" name="Google Shape;879;p3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80" name="Google Shape;880;p3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81" name="Google Shape;881;p3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82" name="Google Shape;882;p3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83" name="Google Shape;883;p3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884" name="Google Shape;884;p3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85" name="Google Shape;885;p3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86" name="Google Shape;886;p3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87" name="Google Shape;887;p3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37"/>
          <p:cNvSpPr txBox="1"/>
          <p:nvPr>
            <p:ph idx="1" type="subTitle"/>
          </p:nvPr>
        </p:nvSpPr>
        <p:spPr>
          <a:xfrm>
            <a:off x="720000" y="1710171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90" name="Google Shape;890;p37"/>
          <p:cNvSpPr txBox="1"/>
          <p:nvPr>
            <p:ph idx="2" type="subTitle"/>
          </p:nvPr>
        </p:nvSpPr>
        <p:spPr>
          <a:xfrm>
            <a:off x="3490950" y="1710149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91" name="Google Shape;891;p37"/>
          <p:cNvSpPr txBox="1"/>
          <p:nvPr>
            <p:ph idx="3" type="subTitle"/>
          </p:nvPr>
        </p:nvSpPr>
        <p:spPr>
          <a:xfrm>
            <a:off x="720000" y="3498800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92" name="Google Shape;892;p37"/>
          <p:cNvSpPr txBox="1"/>
          <p:nvPr>
            <p:ph idx="4" type="subTitle"/>
          </p:nvPr>
        </p:nvSpPr>
        <p:spPr>
          <a:xfrm>
            <a:off x="3490950" y="3498796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93" name="Google Shape;893;p37"/>
          <p:cNvSpPr txBox="1"/>
          <p:nvPr>
            <p:ph idx="5" type="subTitle"/>
          </p:nvPr>
        </p:nvSpPr>
        <p:spPr>
          <a:xfrm>
            <a:off x="6268669" y="1710149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94" name="Google Shape;894;p37"/>
          <p:cNvSpPr txBox="1"/>
          <p:nvPr>
            <p:ph idx="6" type="subTitle"/>
          </p:nvPr>
        </p:nvSpPr>
        <p:spPr>
          <a:xfrm>
            <a:off x="6268669" y="3498796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95" name="Google Shape;895;p37"/>
          <p:cNvSpPr txBox="1"/>
          <p:nvPr>
            <p:ph idx="7" type="subTitle"/>
          </p:nvPr>
        </p:nvSpPr>
        <p:spPr>
          <a:xfrm>
            <a:off x="720000" y="1017725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96" name="Google Shape;896;p37"/>
          <p:cNvSpPr txBox="1"/>
          <p:nvPr>
            <p:ph idx="8" type="subTitle"/>
          </p:nvPr>
        </p:nvSpPr>
        <p:spPr>
          <a:xfrm>
            <a:off x="3490950" y="1017725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97" name="Google Shape;897;p37"/>
          <p:cNvSpPr txBox="1"/>
          <p:nvPr>
            <p:ph idx="9" type="subTitle"/>
          </p:nvPr>
        </p:nvSpPr>
        <p:spPr>
          <a:xfrm>
            <a:off x="6268669" y="1017725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98" name="Google Shape;898;p37"/>
          <p:cNvSpPr txBox="1"/>
          <p:nvPr>
            <p:ph idx="13" type="subTitle"/>
          </p:nvPr>
        </p:nvSpPr>
        <p:spPr>
          <a:xfrm>
            <a:off x="720000" y="2803097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99" name="Google Shape;899;p37"/>
          <p:cNvSpPr txBox="1"/>
          <p:nvPr>
            <p:ph idx="14" type="subTitle"/>
          </p:nvPr>
        </p:nvSpPr>
        <p:spPr>
          <a:xfrm>
            <a:off x="3490950" y="2803097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00" name="Google Shape;900;p37"/>
          <p:cNvSpPr txBox="1"/>
          <p:nvPr>
            <p:ph idx="15" type="subTitle"/>
          </p:nvPr>
        </p:nvSpPr>
        <p:spPr>
          <a:xfrm>
            <a:off x="6268669" y="2803097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901" name="Google Shape;901;p3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902" name="Google Shape;902;p3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903" name="Google Shape;903;p3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04" name="Google Shape;904;p3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905" name="Google Shape;905;p3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906" name="Google Shape;906;p3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907" name="Google Shape;907;p3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08" name="Google Shape;908;p3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909" name="Google Shape;909;p3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910" name="Google Shape;910;p37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38"/>
          <p:cNvSpPr txBox="1"/>
          <p:nvPr>
            <p:ph type="title"/>
          </p:nvPr>
        </p:nvSpPr>
        <p:spPr>
          <a:xfrm>
            <a:off x="3982663" y="53950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13" name="Google Shape;913;p38"/>
          <p:cNvSpPr txBox="1"/>
          <p:nvPr>
            <p:ph idx="1" type="subTitle"/>
          </p:nvPr>
        </p:nvSpPr>
        <p:spPr>
          <a:xfrm>
            <a:off x="3982625" y="1719925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14" name="Google Shape;914;p38"/>
          <p:cNvSpPr txBox="1"/>
          <p:nvPr/>
        </p:nvSpPr>
        <p:spPr>
          <a:xfrm>
            <a:off x="3982500" y="3611950"/>
            <a:ext cx="44481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l-GR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b="0" i="0" lang="el-GR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b="1" i="0" lang="el-GR" sz="1000" u="sng" cap="none" strike="noStrik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Slidesgo</a:t>
            </a:r>
            <a:r>
              <a:rPr b="0" i="0" lang="el-GR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b="1" i="0" lang="el-GR" sz="1000" u="sng" cap="none" strike="noStrik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Flaticon</a:t>
            </a:r>
            <a:r>
              <a:rPr b="0" i="0" lang="el-GR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b="1" i="0" lang="el-GR" sz="1000" u="sng" cap="none" strike="noStrik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Freepik</a:t>
            </a:r>
            <a:r>
              <a:rPr b="0" i="0" lang="el-GR" sz="1000" u="sng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1" i="0" sz="1000" u="sng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915" name="Google Shape;915;p3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916" name="Google Shape;916;p3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917" name="Google Shape;917;p3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18" name="Google Shape;918;p3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919" name="Google Shape;919;p3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920" name="Google Shape;920;p3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921" name="Google Shape;921;p3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22" name="Google Shape;922;p3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923" name="Google Shape;923;p3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3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926" name="Google Shape;926;p3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927" name="Google Shape;927;p3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28" name="Google Shape;928;p3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929" name="Google Shape;929;p3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930" name="Google Shape;930;p3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931" name="Google Shape;931;p3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32" name="Google Shape;932;p3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933" name="Google Shape;933;p3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grpSp>
        <p:nvGrpSpPr>
          <p:cNvPr id="934" name="Google Shape;934;p39"/>
          <p:cNvGrpSpPr/>
          <p:nvPr/>
        </p:nvGrpSpPr>
        <p:grpSpPr>
          <a:xfrm>
            <a:off x="518844" y="755087"/>
            <a:ext cx="3381111" cy="3633336"/>
            <a:chOff x="1742893" y="795775"/>
            <a:chExt cx="3381111" cy="3633336"/>
          </a:xfrm>
        </p:grpSpPr>
        <p:sp>
          <p:nvSpPr>
            <p:cNvPr id="935" name="Google Shape;935;p39"/>
            <p:cNvSpPr/>
            <p:nvPr/>
          </p:nvSpPr>
          <p:spPr>
            <a:xfrm>
              <a:off x="1913656" y="3200832"/>
              <a:ext cx="38942" cy="38942"/>
            </a:xfrm>
            <a:custGeom>
              <a:rect b="b" l="l" r="r" t="t"/>
              <a:pathLst>
                <a:path extrusionOk="0" h="660" w="66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39"/>
            <p:cNvSpPr/>
            <p:nvPr/>
          </p:nvSpPr>
          <p:spPr>
            <a:xfrm>
              <a:off x="1910411" y="3196997"/>
              <a:ext cx="46022" cy="46081"/>
            </a:xfrm>
            <a:custGeom>
              <a:rect b="b" l="l" r="r" t="t"/>
              <a:pathLst>
                <a:path extrusionOk="0" h="781" w="78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37" name="Google Shape;937;p39"/>
            <p:cNvGrpSpPr/>
            <p:nvPr/>
          </p:nvGrpSpPr>
          <p:grpSpPr>
            <a:xfrm>
              <a:off x="1742893" y="947115"/>
              <a:ext cx="1986215" cy="3269968"/>
              <a:chOff x="6934075" y="1778325"/>
              <a:chExt cx="689275" cy="1134775"/>
            </a:xfrm>
          </p:grpSpPr>
          <p:sp>
            <p:nvSpPr>
              <p:cNvPr id="938" name="Google Shape;938;p39"/>
              <p:cNvSpPr/>
              <p:nvPr/>
            </p:nvSpPr>
            <p:spPr>
              <a:xfrm>
                <a:off x="7486500" y="2665625"/>
                <a:ext cx="136850" cy="66125"/>
              </a:xfrm>
              <a:custGeom>
                <a:rect b="b" l="l" r="r" t="t"/>
                <a:pathLst>
                  <a:path extrusionOk="0" h="2645" w="5474">
                    <a:moveTo>
                      <a:pt x="5418" y="1"/>
                    </a:moveTo>
                    <a:cubicBezTo>
                      <a:pt x="5390" y="1"/>
                      <a:pt x="5363" y="28"/>
                      <a:pt x="5363" y="56"/>
                    </a:cubicBezTo>
                    <a:lnTo>
                      <a:pt x="5363" y="520"/>
                    </a:lnTo>
                    <a:cubicBezTo>
                      <a:pt x="5363" y="557"/>
                      <a:pt x="5390" y="576"/>
                      <a:pt x="5418" y="576"/>
                    </a:cubicBezTo>
                    <a:cubicBezTo>
                      <a:pt x="5446" y="576"/>
                      <a:pt x="5474" y="557"/>
                      <a:pt x="5474" y="520"/>
                    </a:cubicBezTo>
                    <a:lnTo>
                      <a:pt x="5474" y="56"/>
                    </a:lnTo>
                    <a:cubicBezTo>
                      <a:pt x="5474" y="28"/>
                      <a:pt x="5455" y="1"/>
                      <a:pt x="5418" y="1"/>
                    </a:cubicBezTo>
                    <a:close/>
                    <a:moveTo>
                      <a:pt x="5418" y="928"/>
                    </a:moveTo>
                    <a:cubicBezTo>
                      <a:pt x="5390" y="928"/>
                      <a:pt x="5363" y="956"/>
                      <a:pt x="5363" y="984"/>
                    </a:cubicBezTo>
                    <a:lnTo>
                      <a:pt x="5363" y="1448"/>
                    </a:lnTo>
                    <a:cubicBezTo>
                      <a:pt x="5363" y="1485"/>
                      <a:pt x="5390" y="1503"/>
                      <a:pt x="5418" y="1503"/>
                    </a:cubicBezTo>
                    <a:cubicBezTo>
                      <a:pt x="5446" y="1503"/>
                      <a:pt x="5474" y="1485"/>
                      <a:pt x="5474" y="1448"/>
                    </a:cubicBezTo>
                    <a:lnTo>
                      <a:pt x="5474" y="984"/>
                    </a:lnTo>
                    <a:cubicBezTo>
                      <a:pt x="5474" y="956"/>
                      <a:pt x="5455" y="928"/>
                      <a:pt x="5418" y="928"/>
                    </a:cubicBezTo>
                    <a:close/>
                    <a:moveTo>
                      <a:pt x="5418" y="1856"/>
                    </a:moveTo>
                    <a:cubicBezTo>
                      <a:pt x="5390" y="1856"/>
                      <a:pt x="5363" y="1884"/>
                      <a:pt x="5363" y="1912"/>
                    </a:cubicBezTo>
                    <a:lnTo>
                      <a:pt x="5363" y="2375"/>
                    </a:lnTo>
                    <a:cubicBezTo>
                      <a:pt x="5363" y="2413"/>
                      <a:pt x="5390" y="2431"/>
                      <a:pt x="5418" y="2431"/>
                    </a:cubicBezTo>
                    <a:cubicBezTo>
                      <a:pt x="5446" y="2431"/>
                      <a:pt x="5474" y="2413"/>
                      <a:pt x="5474" y="2375"/>
                    </a:cubicBezTo>
                    <a:lnTo>
                      <a:pt x="5474" y="1912"/>
                    </a:lnTo>
                    <a:cubicBezTo>
                      <a:pt x="5474" y="1884"/>
                      <a:pt x="5455" y="1856"/>
                      <a:pt x="5418" y="1856"/>
                    </a:cubicBezTo>
                    <a:close/>
                    <a:moveTo>
                      <a:pt x="56" y="2524"/>
                    </a:moveTo>
                    <a:cubicBezTo>
                      <a:pt x="28" y="2524"/>
                      <a:pt x="1" y="2552"/>
                      <a:pt x="1" y="2589"/>
                    </a:cubicBezTo>
                    <a:cubicBezTo>
                      <a:pt x="1" y="2617"/>
                      <a:pt x="28" y="2644"/>
                      <a:pt x="56" y="2644"/>
                    </a:cubicBezTo>
                    <a:lnTo>
                      <a:pt x="520" y="2644"/>
                    </a:lnTo>
                    <a:cubicBezTo>
                      <a:pt x="557" y="2644"/>
                      <a:pt x="585" y="2617"/>
                      <a:pt x="585" y="2589"/>
                    </a:cubicBezTo>
                    <a:cubicBezTo>
                      <a:pt x="585" y="2552"/>
                      <a:pt x="557" y="2524"/>
                      <a:pt x="520" y="2524"/>
                    </a:cubicBezTo>
                    <a:close/>
                    <a:moveTo>
                      <a:pt x="984" y="2524"/>
                    </a:moveTo>
                    <a:cubicBezTo>
                      <a:pt x="956" y="2524"/>
                      <a:pt x="928" y="2552"/>
                      <a:pt x="928" y="2589"/>
                    </a:cubicBezTo>
                    <a:cubicBezTo>
                      <a:pt x="928" y="2617"/>
                      <a:pt x="956" y="2644"/>
                      <a:pt x="984" y="2644"/>
                    </a:cubicBezTo>
                    <a:lnTo>
                      <a:pt x="1448" y="2644"/>
                    </a:lnTo>
                    <a:cubicBezTo>
                      <a:pt x="1485" y="2644"/>
                      <a:pt x="1513" y="2617"/>
                      <a:pt x="1513" y="2589"/>
                    </a:cubicBezTo>
                    <a:cubicBezTo>
                      <a:pt x="1513" y="2552"/>
                      <a:pt x="1485" y="2524"/>
                      <a:pt x="1448" y="2524"/>
                    </a:cubicBezTo>
                    <a:close/>
                    <a:moveTo>
                      <a:pt x="1912" y="2524"/>
                    </a:moveTo>
                    <a:cubicBezTo>
                      <a:pt x="1884" y="2524"/>
                      <a:pt x="1856" y="2552"/>
                      <a:pt x="1856" y="2589"/>
                    </a:cubicBezTo>
                    <a:cubicBezTo>
                      <a:pt x="1856" y="2617"/>
                      <a:pt x="1884" y="2644"/>
                      <a:pt x="1912" y="2644"/>
                    </a:cubicBezTo>
                    <a:lnTo>
                      <a:pt x="2375" y="2644"/>
                    </a:lnTo>
                    <a:cubicBezTo>
                      <a:pt x="2413" y="2644"/>
                      <a:pt x="2440" y="2617"/>
                      <a:pt x="2440" y="2589"/>
                    </a:cubicBezTo>
                    <a:cubicBezTo>
                      <a:pt x="2440" y="2552"/>
                      <a:pt x="2413" y="2524"/>
                      <a:pt x="2375" y="2524"/>
                    </a:cubicBezTo>
                    <a:close/>
                    <a:moveTo>
                      <a:pt x="2839" y="2524"/>
                    </a:moveTo>
                    <a:cubicBezTo>
                      <a:pt x="2812" y="2524"/>
                      <a:pt x="2784" y="2552"/>
                      <a:pt x="2784" y="2589"/>
                    </a:cubicBezTo>
                    <a:cubicBezTo>
                      <a:pt x="2784" y="2617"/>
                      <a:pt x="2812" y="2644"/>
                      <a:pt x="2839" y="2644"/>
                    </a:cubicBezTo>
                    <a:lnTo>
                      <a:pt x="3303" y="2644"/>
                    </a:lnTo>
                    <a:cubicBezTo>
                      <a:pt x="3340" y="2644"/>
                      <a:pt x="3368" y="2617"/>
                      <a:pt x="3368" y="2589"/>
                    </a:cubicBezTo>
                    <a:cubicBezTo>
                      <a:pt x="3368" y="2552"/>
                      <a:pt x="3340" y="2524"/>
                      <a:pt x="3303" y="2524"/>
                    </a:cubicBezTo>
                    <a:close/>
                    <a:moveTo>
                      <a:pt x="3767" y="2524"/>
                    </a:moveTo>
                    <a:cubicBezTo>
                      <a:pt x="3739" y="2524"/>
                      <a:pt x="3711" y="2552"/>
                      <a:pt x="3711" y="2589"/>
                    </a:cubicBezTo>
                    <a:cubicBezTo>
                      <a:pt x="3711" y="2617"/>
                      <a:pt x="3739" y="2644"/>
                      <a:pt x="3767" y="2644"/>
                    </a:cubicBezTo>
                    <a:lnTo>
                      <a:pt x="4231" y="2644"/>
                    </a:lnTo>
                    <a:cubicBezTo>
                      <a:pt x="4268" y="2644"/>
                      <a:pt x="4296" y="2617"/>
                      <a:pt x="4296" y="2589"/>
                    </a:cubicBezTo>
                    <a:cubicBezTo>
                      <a:pt x="4296" y="2552"/>
                      <a:pt x="4268" y="2524"/>
                      <a:pt x="4231" y="2524"/>
                    </a:cubicBezTo>
                    <a:close/>
                    <a:moveTo>
                      <a:pt x="4695" y="2524"/>
                    </a:moveTo>
                    <a:cubicBezTo>
                      <a:pt x="4667" y="2524"/>
                      <a:pt x="4639" y="2552"/>
                      <a:pt x="4639" y="2589"/>
                    </a:cubicBezTo>
                    <a:cubicBezTo>
                      <a:pt x="4639" y="2617"/>
                      <a:pt x="4667" y="2644"/>
                      <a:pt x="4695" y="2644"/>
                    </a:cubicBezTo>
                    <a:lnTo>
                      <a:pt x="5159" y="2644"/>
                    </a:lnTo>
                    <a:cubicBezTo>
                      <a:pt x="5196" y="2644"/>
                      <a:pt x="5223" y="2617"/>
                      <a:pt x="5223" y="2589"/>
                    </a:cubicBezTo>
                    <a:cubicBezTo>
                      <a:pt x="5223" y="2552"/>
                      <a:pt x="5196" y="2524"/>
                      <a:pt x="5159" y="25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9" name="Google Shape;939;p39"/>
              <p:cNvSpPr/>
              <p:nvPr/>
            </p:nvSpPr>
            <p:spPr>
              <a:xfrm>
                <a:off x="7313500" y="2548975"/>
                <a:ext cx="85375" cy="41525"/>
              </a:xfrm>
              <a:custGeom>
                <a:rect b="b" l="l" r="r" t="t"/>
                <a:pathLst>
                  <a:path extrusionOk="0" h="1661" w="3415">
                    <a:moveTo>
                      <a:pt x="3358" y="0"/>
                    </a:moveTo>
                    <a:cubicBezTo>
                      <a:pt x="3321" y="0"/>
                      <a:pt x="3293" y="28"/>
                      <a:pt x="3293" y="65"/>
                    </a:cubicBezTo>
                    <a:lnTo>
                      <a:pt x="3293" y="260"/>
                    </a:lnTo>
                    <a:cubicBezTo>
                      <a:pt x="3293" y="297"/>
                      <a:pt x="3321" y="316"/>
                      <a:pt x="3358" y="316"/>
                    </a:cubicBezTo>
                    <a:cubicBezTo>
                      <a:pt x="3386" y="316"/>
                      <a:pt x="3414" y="297"/>
                      <a:pt x="3414" y="260"/>
                    </a:cubicBezTo>
                    <a:lnTo>
                      <a:pt x="3414" y="65"/>
                    </a:lnTo>
                    <a:cubicBezTo>
                      <a:pt x="3414" y="28"/>
                      <a:pt x="3386" y="0"/>
                      <a:pt x="3358" y="0"/>
                    </a:cubicBezTo>
                    <a:close/>
                    <a:moveTo>
                      <a:pt x="56" y="613"/>
                    </a:moveTo>
                    <a:cubicBezTo>
                      <a:pt x="28" y="613"/>
                      <a:pt x="0" y="641"/>
                      <a:pt x="0" y="668"/>
                    </a:cubicBezTo>
                    <a:lnTo>
                      <a:pt x="0" y="678"/>
                    </a:lnTo>
                    <a:cubicBezTo>
                      <a:pt x="0" y="706"/>
                      <a:pt x="28" y="733"/>
                      <a:pt x="56" y="733"/>
                    </a:cubicBezTo>
                    <a:lnTo>
                      <a:pt x="520" y="733"/>
                    </a:lnTo>
                    <a:cubicBezTo>
                      <a:pt x="548" y="733"/>
                      <a:pt x="575" y="706"/>
                      <a:pt x="575" y="668"/>
                    </a:cubicBezTo>
                    <a:cubicBezTo>
                      <a:pt x="575" y="641"/>
                      <a:pt x="548" y="613"/>
                      <a:pt x="520" y="613"/>
                    </a:cubicBezTo>
                    <a:close/>
                    <a:moveTo>
                      <a:pt x="984" y="613"/>
                    </a:moveTo>
                    <a:cubicBezTo>
                      <a:pt x="946" y="613"/>
                      <a:pt x="928" y="641"/>
                      <a:pt x="928" y="668"/>
                    </a:cubicBezTo>
                    <a:cubicBezTo>
                      <a:pt x="928" y="706"/>
                      <a:pt x="946" y="733"/>
                      <a:pt x="984" y="733"/>
                    </a:cubicBezTo>
                    <a:lnTo>
                      <a:pt x="1447" y="733"/>
                    </a:lnTo>
                    <a:cubicBezTo>
                      <a:pt x="1475" y="733"/>
                      <a:pt x="1503" y="706"/>
                      <a:pt x="1503" y="668"/>
                    </a:cubicBezTo>
                    <a:cubicBezTo>
                      <a:pt x="1503" y="641"/>
                      <a:pt x="1475" y="613"/>
                      <a:pt x="1447" y="613"/>
                    </a:cubicBezTo>
                    <a:close/>
                    <a:moveTo>
                      <a:pt x="1911" y="613"/>
                    </a:moveTo>
                    <a:cubicBezTo>
                      <a:pt x="1874" y="613"/>
                      <a:pt x="1856" y="641"/>
                      <a:pt x="1856" y="668"/>
                    </a:cubicBezTo>
                    <a:cubicBezTo>
                      <a:pt x="1856" y="706"/>
                      <a:pt x="1874" y="733"/>
                      <a:pt x="1911" y="733"/>
                    </a:cubicBezTo>
                    <a:lnTo>
                      <a:pt x="2375" y="733"/>
                    </a:lnTo>
                    <a:cubicBezTo>
                      <a:pt x="2403" y="733"/>
                      <a:pt x="2431" y="706"/>
                      <a:pt x="2431" y="668"/>
                    </a:cubicBezTo>
                    <a:cubicBezTo>
                      <a:pt x="2431" y="641"/>
                      <a:pt x="2403" y="613"/>
                      <a:pt x="2375" y="613"/>
                    </a:cubicBezTo>
                    <a:close/>
                    <a:moveTo>
                      <a:pt x="2839" y="613"/>
                    </a:moveTo>
                    <a:cubicBezTo>
                      <a:pt x="2802" y="613"/>
                      <a:pt x="2783" y="641"/>
                      <a:pt x="2783" y="668"/>
                    </a:cubicBezTo>
                    <a:cubicBezTo>
                      <a:pt x="2783" y="706"/>
                      <a:pt x="2802" y="733"/>
                      <a:pt x="2839" y="733"/>
                    </a:cubicBezTo>
                    <a:lnTo>
                      <a:pt x="3303" y="733"/>
                    </a:lnTo>
                    <a:cubicBezTo>
                      <a:pt x="3331" y="733"/>
                      <a:pt x="3358" y="706"/>
                      <a:pt x="3358" y="668"/>
                    </a:cubicBezTo>
                    <a:cubicBezTo>
                      <a:pt x="3358" y="641"/>
                      <a:pt x="3331" y="613"/>
                      <a:pt x="3303" y="613"/>
                    </a:cubicBezTo>
                    <a:close/>
                    <a:moveTo>
                      <a:pt x="56" y="1086"/>
                    </a:moveTo>
                    <a:cubicBezTo>
                      <a:pt x="28" y="1086"/>
                      <a:pt x="0" y="1104"/>
                      <a:pt x="0" y="1142"/>
                    </a:cubicBezTo>
                    <a:lnTo>
                      <a:pt x="0" y="1605"/>
                    </a:lnTo>
                    <a:cubicBezTo>
                      <a:pt x="0" y="1633"/>
                      <a:pt x="28" y="1661"/>
                      <a:pt x="56" y="1661"/>
                    </a:cubicBezTo>
                    <a:cubicBezTo>
                      <a:pt x="93" y="1661"/>
                      <a:pt x="121" y="1633"/>
                      <a:pt x="121" y="1605"/>
                    </a:cubicBezTo>
                    <a:lnTo>
                      <a:pt x="121" y="1142"/>
                    </a:lnTo>
                    <a:cubicBezTo>
                      <a:pt x="121" y="1104"/>
                      <a:pt x="93" y="1086"/>
                      <a:pt x="56" y="10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0" name="Google Shape;940;p39"/>
              <p:cNvSpPr/>
              <p:nvPr/>
            </p:nvSpPr>
            <p:spPr>
              <a:xfrm>
                <a:off x="7252725" y="2143825"/>
                <a:ext cx="207600" cy="156800"/>
              </a:xfrm>
              <a:custGeom>
                <a:rect b="b" l="l" r="r" t="t"/>
                <a:pathLst>
                  <a:path extrusionOk="0" h="6272" w="8304"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20"/>
                    </a:lnTo>
                    <a:cubicBezTo>
                      <a:pt x="1" y="557"/>
                      <a:pt x="29" y="575"/>
                      <a:pt x="56" y="575"/>
                    </a:cubicBezTo>
                    <a:cubicBezTo>
                      <a:pt x="94" y="575"/>
                      <a:pt x="112" y="557"/>
                      <a:pt x="112" y="520"/>
                    </a:cubicBezTo>
                    <a:lnTo>
                      <a:pt x="112" y="56"/>
                    </a:lnTo>
                    <a:cubicBezTo>
                      <a:pt x="112" y="28"/>
                      <a:pt x="94" y="0"/>
                      <a:pt x="56" y="0"/>
                    </a:cubicBezTo>
                    <a:close/>
                    <a:moveTo>
                      <a:pt x="56" y="928"/>
                    </a:moveTo>
                    <a:cubicBezTo>
                      <a:pt x="29" y="928"/>
                      <a:pt x="1" y="956"/>
                      <a:pt x="1" y="984"/>
                    </a:cubicBezTo>
                    <a:lnTo>
                      <a:pt x="1" y="1447"/>
                    </a:lnTo>
                    <a:cubicBezTo>
                      <a:pt x="1" y="1484"/>
                      <a:pt x="29" y="1503"/>
                      <a:pt x="56" y="1503"/>
                    </a:cubicBezTo>
                    <a:cubicBezTo>
                      <a:pt x="94" y="1503"/>
                      <a:pt x="112" y="1484"/>
                      <a:pt x="112" y="1447"/>
                    </a:cubicBezTo>
                    <a:lnTo>
                      <a:pt x="112" y="984"/>
                    </a:lnTo>
                    <a:cubicBezTo>
                      <a:pt x="112" y="956"/>
                      <a:pt x="94" y="928"/>
                      <a:pt x="56" y="928"/>
                    </a:cubicBezTo>
                    <a:close/>
                    <a:moveTo>
                      <a:pt x="56" y="1856"/>
                    </a:moveTo>
                    <a:cubicBezTo>
                      <a:pt x="29" y="1856"/>
                      <a:pt x="1" y="1883"/>
                      <a:pt x="1" y="1911"/>
                    </a:cubicBezTo>
                    <a:lnTo>
                      <a:pt x="1" y="2375"/>
                    </a:lnTo>
                    <a:cubicBezTo>
                      <a:pt x="1" y="2412"/>
                      <a:pt x="29" y="2431"/>
                      <a:pt x="56" y="2431"/>
                    </a:cubicBezTo>
                    <a:cubicBezTo>
                      <a:pt x="94" y="2431"/>
                      <a:pt x="112" y="2412"/>
                      <a:pt x="112" y="2375"/>
                    </a:cubicBezTo>
                    <a:lnTo>
                      <a:pt x="112" y="1911"/>
                    </a:lnTo>
                    <a:cubicBezTo>
                      <a:pt x="112" y="1883"/>
                      <a:pt x="94" y="1856"/>
                      <a:pt x="56" y="1856"/>
                    </a:cubicBezTo>
                    <a:close/>
                    <a:moveTo>
                      <a:pt x="66" y="2774"/>
                    </a:moveTo>
                    <a:cubicBezTo>
                      <a:pt x="29" y="2774"/>
                      <a:pt x="10" y="2802"/>
                      <a:pt x="10" y="2830"/>
                    </a:cubicBezTo>
                    <a:cubicBezTo>
                      <a:pt x="10" y="2867"/>
                      <a:pt x="29" y="2895"/>
                      <a:pt x="66" y="2895"/>
                    </a:cubicBezTo>
                    <a:lnTo>
                      <a:pt x="530" y="2895"/>
                    </a:lnTo>
                    <a:cubicBezTo>
                      <a:pt x="557" y="2895"/>
                      <a:pt x="585" y="2867"/>
                      <a:pt x="585" y="2830"/>
                    </a:cubicBezTo>
                    <a:cubicBezTo>
                      <a:pt x="585" y="2802"/>
                      <a:pt x="557" y="2774"/>
                      <a:pt x="530" y="2774"/>
                    </a:cubicBezTo>
                    <a:close/>
                    <a:moveTo>
                      <a:pt x="993" y="2774"/>
                    </a:moveTo>
                    <a:cubicBezTo>
                      <a:pt x="956" y="2774"/>
                      <a:pt x="938" y="2802"/>
                      <a:pt x="938" y="2830"/>
                    </a:cubicBezTo>
                    <a:cubicBezTo>
                      <a:pt x="938" y="2867"/>
                      <a:pt x="956" y="2895"/>
                      <a:pt x="993" y="2895"/>
                    </a:cubicBezTo>
                    <a:lnTo>
                      <a:pt x="1457" y="2895"/>
                    </a:lnTo>
                    <a:cubicBezTo>
                      <a:pt x="1485" y="2895"/>
                      <a:pt x="1513" y="2867"/>
                      <a:pt x="1513" y="2830"/>
                    </a:cubicBezTo>
                    <a:cubicBezTo>
                      <a:pt x="1513" y="2802"/>
                      <a:pt x="1485" y="2774"/>
                      <a:pt x="1457" y="2774"/>
                    </a:cubicBezTo>
                    <a:close/>
                    <a:moveTo>
                      <a:pt x="1921" y="2774"/>
                    </a:moveTo>
                    <a:cubicBezTo>
                      <a:pt x="1884" y="2774"/>
                      <a:pt x="1865" y="2802"/>
                      <a:pt x="1865" y="2830"/>
                    </a:cubicBezTo>
                    <a:cubicBezTo>
                      <a:pt x="1865" y="2867"/>
                      <a:pt x="1884" y="2895"/>
                      <a:pt x="1921" y="2895"/>
                    </a:cubicBezTo>
                    <a:lnTo>
                      <a:pt x="2385" y="2895"/>
                    </a:lnTo>
                    <a:cubicBezTo>
                      <a:pt x="2413" y="2895"/>
                      <a:pt x="2441" y="2867"/>
                      <a:pt x="2441" y="2830"/>
                    </a:cubicBezTo>
                    <a:cubicBezTo>
                      <a:pt x="2441" y="2802"/>
                      <a:pt x="2413" y="2774"/>
                      <a:pt x="2385" y="2774"/>
                    </a:cubicBezTo>
                    <a:close/>
                    <a:moveTo>
                      <a:pt x="2849" y="2774"/>
                    </a:moveTo>
                    <a:cubicBezTo>
                      <a:pt x="2812" y="2774"/>
                      <a:pt x="2793" y="2802"/>
                      <a:pt x="2793" y="2830"/>
                    </a:cubicBezTo>
                    <a:cubicBezTo>
                      <a:pt x="2793" y="2867"/>
                      <a:pt x="2812" y="2895"/>
                      <a:pt x="2849" y="2895"/>
                    </a:cubicBezTo>
                    <a:lnTo>
                      <a:pt x="3313" y="2895"/>
                    </a:lnTo>
                    <a:cubicBezTo>
                      <a:pt x="3340" y="2895"/>
                      <a:pt x="3368" y="2867"/>
                      <a:pt x="3368" y="2830"/>
                    </a:cubicBezTo>
                    <a:cubicBezTo>
                      <a:pt x="3368" y="2802"/>
                      <a:pt x="3340" y="2774"/>
                      <a:pt x="3313" y="2774"/>
                    </a:cubicBezTo>
                    <a:close/>
                    <a:moveTo>
                      <a:pt x="3776" y="2774"/>
                    </a:moveTo>
                    <a:cubicBezTo>
                      <a:pt x="3739" y="2774"/>
                      <a:pt x="3721" y="2802"/>
                      <a:pt x="3721" y="2830"/>
                    </a:cubicBezTo>
                    <a:cubicBezTo>
                      <a:pt x="3721" y="2867"/>
                      <a:pt x="3739" y="2895"/>
                      <a:pt x="3776" y="2895"/>
                    </a:cubicBezTo>
                    <a:lnTo>
                      <a:pt x="4240" y="2895"/>
                    </a:lnTo>
                    <a:cubicBezTo>
                      <a:pt x="4268" y="2895"/>
                      <a:pt x="4296" y="2867"/>
                      <a:pt x="4296" y="2830"/>
                    </a:cubicBezTo>
                    <a:cubicBezTo>
                      <a:pt x="4296" y="2802"/>
                      <a:pt x="4268" y="2774"/>
                      <a:pt x="4240" y="2774"/>
                    </a:cubicBezTo>
                    <a:close/>
                    <a:moveTo>
                      <a:pt x="4704" y="2774"/>
                    </a:moveTo>
                    <a:cubicBezTo>
                      <a:pt x="4667" y="2774"/>
                      <a:pt x="4648" y="2802"/>
                      <a:pt x="4648" y="2830"/>
                    </a:cubicBezTo>
                    <a:cubicBezTo>
                      <a:pt x="4648" y="2867"/>
                      <a:pt x="4667" y="2895"/>
                      <a:pt x="4704" y="2895"/>
                    </a:cubicBezTo>
                    <a:lnTo>
                      <a:pt x="5168" y="2895"/>
                    </a:lnTo>
                    <a:cubicBezTo>
                      <a:pt x="5196" y="2895"/>
                      <a:pt x="5224" y="2867"/>
                      <a:pt x="5224" y="2830"/>
                    </a:cubicBezTo>
                    <a:cubicBezTo>
                      <a:pt x="5224" y="2802"/>
                      <a:pt x="5196" y="2774"/>
                      <a:pt x="5168" y="2774"/>
                    </a:cubicBezTo>
                    <a:close/>
                    <a:moveTo>
                      <a:pt x="5632" y="2774"/>
                    </a:moveTo>
                    <a:cubicBezTo>
                      <a:pt x="5595" y="2774"/>
                      <a:pt x="5576" y="2802"/>
                      <a:pt x="5576" y="2830"/>
                    </a:cubicBezTo>
                    <a:cubicBezTo>
                      <a:pt x="5576" y="2867"/>
                      <a:pt x="5595" y="2895"/>
                      <a:pt x="5632" y="2895"/>
                    </a:cubicBezTo>
                    <a:lnTo>
                      <a:pt x="6096" y="2895"/>
                    </a:lnTo>
                    <a:cubicBezTo>
                      <a:pt x="6123" y="2895"/>
                      <a:pt x="6151" y="2867"/>
                      <a:pt x="6151" y="2830"/>
                    </a:cubicBezTo>
                    <a:cubicBezTo>
                      <a:pt x="6151" y="2802"/>
                      <a:pt x="6123" y="2774"/>
                      <a:pt x="6096" y="2774"/>
                    </a:cubicBezTo>
                    <a:close/>
                    <a:moveTo>
                      <a:pt x="6559" y="2774"/>
                    </a:moveTo>
                    <a:cubicBezTo>
                      <a:pt x="6522" y="2774"/>
                      <a:pt x="6504" y="2802"/>
                      <a:pt x="6504" y="2830"/>
                    </a:cubicBezTo>
                    <a:cubicBezTo>
                      <a:pt x="6504" y="2867"/>
                      <a:pt x="6522" y="2895"/>
                      <a:pt x="6559" y="2895"/>
                    </a:cubicBezTo>
                    <a:lnTo>
                      <a:pt x="7023" y="2895"/>
                    </a:lnTo>
                    <a:cubicBezTo>
                      <a:pt x="7051" y="2895"/>
                      <a:pt x="7079" y="2867"/>
                      <a:pt x="7079" y="2830"/>
                    </a:cubicBezTo>
                    <a:cubicBezTo>
                      <a:pt x="7079" y="2802"/>
                      <a:pt x="7051" y="2774"/>
                      <a:pt x="7023" y="2774"/>
                    </a:cubicBezTo>
                    <a:close/>
                    <a:moveTo>
                      <a:pt x="7487" y="2774"/>
                    </a:moveTo>
                    <a:cubicBezTo>
                      <a:pt x="7450" y="2774"/>
                      <a:pt x="7431" y="2802"/>
                      <a:pt x="7431" y="2830"/>
                    </a:cubicBezTo>
                    <a:cubicBezTo>
                      <a:pt x="7431" y="2867"/>
                      <a:pt x="7450" y="2895"/>
                      <a:pt x="7487" y="2895"/>
                    </a:cubicBezTo>
                    <a:lnTo>
                      <a:pt x="7951" y="2895"/>
                    </a:lnTo>
                    <a:cubicBezTo>
                      <a:pt x="7979" y="2895"/>
                      <a:pt x="8007" y="2867"/>
                      <a:pt x="8007" y="2830"/>
                    </a:cubicBezTo>
                    <a:cubicBezTo>
                      <a:pt x="8007" y="2802"/>
                      <a:pt x="7979" y="2774"/>
                      <a:pt x="7951" y="2774"/>
                    </a:cubicBezTo>
                    <a:close/>
                    <a:moveTo>
                      <a:pt x="8248" y="2941"/>
                    </a:moveTo>
                    <a:cubicBezTo>
                      <a:pt x="8211" y="2941"/>
                      <a:pt x="8183" y="2969"/>
                      <a:pt x="8183" y="3006"/>
                    </a:cubicBezTo>
                    <a:lnTo>
                      <a:pt x="8183" y="3470"/>
                    </a:lnTo>
                    <a:cubicBezTo>
                      <a:pt x="8183" y="3497"/>
                      <a:pt x="8211" y="3525"/>
                      <a:pt x="8248" y="3525"/>
                    </a:cubicBezTo>
                    <a:cubicBezTo>
                      <a:pt x="8276" y="3525"/>
                      <a:pt x="8303" y="3497"/>
                      <a:pt x="8303" y="3470"/>
                    </a:cubicBezTo>
                    <a:lnTo>
                      <a:pt x="8303" y="3006"/>
                    </a:lnTo>
                    <a:cubicBezTo>
                      <a:pt x="8303" y="2969"/>
                      <a:pt x="8276" y="2941"/>
                      <a:pt x="8248" y="2941"/>
                    </a:cubicBezTo>
                    <a:close/>
                    <a:moveTo>
                      <a:pt x="8248" y="3869"/>
                    </a:moveTo>
                    <a:cubicBezTo>
                      <a:pt x="8211" y="3869"/>
                      <a:pt x="8183" y="3896"/>
                      <a:pt x="8183" y="3933"/>
                    </a:cubicBezTo>
                    <a:lnTo>
                      <a:pt x="8183" y="4397"/>
                    </a:lnTo>
                    <a:cubicBezTo>
                      <a:pt x="8183" y="4425"/>
                      <a:pt x="8211" y="4453"/>
                      <a:pt x="8248" y="4453"/>
                    </a:cubicBezTo>
                    <a:cubicBezTo>
                      <a:pt x="8276" y="4453"/>
                      <a:pt x="8303" y="4425"/>
                      <a:pt x="8303" y="4397"/>
                    </a:cubicBezTo>
                    <a:lnTo>
                      <a:pt x="8303" y="3933"/>
                    </a:lnTo>
                    <a:cubicBezTo>
                      <a:pt x="8303" y="3896"/>
                      <a:pt x="8276" y="3869"/>
                      <a:pt x="8248" y="3869"/>
                    </a:cubicBezTo>
                    <a:close/>
                    <a:moveTo>
                      <a:pt x="8248" y="4796"/>
                    </a:moveTo>
                    <a:cubicBezTo>
                      <a:pt x="8211" y="4796"/>
                      <a:pt x="8183" y="4824"/>
                      <a:pt x="8183" y="4861"/>
                    </a:cubicBezTo>
                    <a:lnTo>
                      <a:pt x="8183" y="5325"/>
                    </a:lnTo>
                    <a:cubicBezTo>
                      <a:pt x="8183" y="5353"/>
                      <a:pt x="8211" y="5381"/>
                      <a:pt x="8248" y="5381"/>
                    </a:cubicBezTo>
                    <a:cubicBezTo>
                      <a:pt x="8276" y="5381"/>
                      <a:pt x="8303" y="5353"/>
                      <a:pt x="8303" y="5325"/>
                    </a:cubicBezTo>
                    <a:lnTo>
                      <a:pt x="8303" y="4861"/>
                    </a:lnTo>
                    <a:cubicBezTo>
                      <a:pt x="8303" y="4824"/>
                      <a:pt x="8276" y="4796"/>
                      <a:pt x="8248" y="4796"/>
                    </a:cubicBezTo>
                    <a:close/>
                    <a:moveTo>
                      <a:pt x="8248" y="5724"/>
                    </a:moveTo>
                    <a:cubicBezTo>
                      <a:pt x="8211" y="5724"/>
                      <a:pt x="8183" y="5752"/>
                      <a:pt x="8183" y="5789"/>
                    </a:cubicBezTo>
                    <a:lnTo>
                      <a:pt x="8183" y="6216"/>
                    </a:lnTo>
                    <a:cubicBezTo>
                      <a:pt x="8183" y="6253"/>
                      <a:pt x="8211" y="6271"/>
                      <a:pt x="8248" y="6271"/>
                    </a:cubicBezTo>
                    <a:cubicBezTo>
                      <a:pt x="8276" y="6271"/>
                      <a:pt x="8303" y="6253"/>
                      <a:pt x="8303" y="6216"/>
                    </a:cubicBezTo>
                    <a:lnTo>
                      <a:pt x="8303" y="5789"/>
                    </a:lnTo>
                    <a:cubicBezTo>
                      <a:pt x="8303" y="5752"/>
                      <a:pt x="8276" y="5724"/>
                      <a:pt x="8248" y="57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1" name="Google Shape;941;p39"/>
              <p:cNvSpPr/>
              <p:nvPr/>
            </p:nvSpPr>
            <p:spPr>
              <a:xfrm>
                <a:off x="7564200" y="1778325"/>
                <a:ext cx="41075" cy="41075"/>
              </a:xfrm>
              <a:custGeom>
                <a:rect b="b" l="l" r="r" t="t"/>
                <a:pathLst>
                  <a:path extrusionOk="0" h="1643" w="1643">
                    <a:moveTo>
                      <a:pt x="826" y="186"/>
                    </a:moveTo>
                    <a:lnTo>
                      <a:pt x="1049" y="585"/>
                    </a:lnTo>
                    <a:cubicBezTo>
                      <a:pt x="1049" y="594"/>
                      <a:pt x="1058" y="603"/>
                      <a:pt x="1067" y="603"/>
                    </a:cubicBezTo>
                    <a:lnTo>
                      <a:pt x="1466" y="826"/>
                    </a:lnTo>
                    <a:lnTo>
                      <a:pt x="1067" y="1048"/>
                    </a:lnTo>
                    <a:cubicBezTo>
                      <a:pt x="1058" y="1048"/>
                      <a:pt x="1049" y="1058"/>
                      <a:pt x="1039" y="1067"/>
                    </a:cubicBezTo>
                    <a:lnTo>
                      <a:pt x="826" y="1466"/>
                    </a:lnTo>
                    <a:lnTo>
                      <a:pt x="603" y="1067"/>
                    </a:lnTo>
                    <a:cubicBezTo>
                      <a:pt x="603" y="1058"/>
                      <a:pt x="594" y="1048"/>
                      <a:pt x="585" y="1039"/>
                    </a:cubicBezTo>
                    <a:lnTo>
                      <a:pt x="186" y="826"/>
                    </a:lnTo>
                    <a:lnTo>
                      <a:pt x="585" y="603"/>
                    </a:lnTo>
                    <a:cubicBezTo>
                      <a:pt x="594" y="603"/>
                      <a:pt x="603" y="594"/>
                      <a:pt x="603" y="585"/>
                    </a:cubicBezTo>
                    <a:lnTo>
                      <a:pt x="826" y="186"/>
                    </a:lnTo>
                    <a:close/>
                    <a:moveTo>
                      <a:pt x="826" y="0"/>
                    </a:moveTo>
                    <a:cubicBezTo>
                      <a:pt x="807" y="0"/>
                      <a:pt x="789" y="19"/>
                      <a:pt x="780" y="37"/>
                    </a:cubicBezTo>
                    <a:lnTo>
                      <a:pt x="511" y="510"/>
                    </a:lnTo>
                    <a:lnTo>
                      <a:pt x="37" y="770"/>
                    </a:lnTo>
                    <a:cubicBezTo>
                      <a:pt x="19" y="779"/>
                      <a:pt x="0" y="798"/>
                      <a:pt x="0" y="826"/>
                    </a:cubicBezTo>
                    <a:cubicBezTo>
                      <a:pt x="0" y="844"/>
                      <a:pt x="19" y="863"/>
                      <a:pt x="37" y="872"/>
                    </a:cubicBezTo>
                    <a:lnTo>
                      <a:pt x="511" y="1141"/>
                    </a:lnTo>
                    <a:lnTo>
                      <a:pt x="770" y="1614"/>
                    </a:lnTo>
                    <a:cubicBezTo>
                      <a:pt x="780" y="1633"/>
                      <a:pt x="798" y="1642"/>
                      <a:pt x="826" y="1642"/>
                    </a:cubicBezTo>
                    <a:cubicBezTo>
                      <a:pt x="845" y="1642"/>
                      <a:pt x="863" y="1633"/>
                      <a:pt x="872" y="1614"/>
                    </a:cubicBezTo>
                    <a:lnTo>
                      <a:pt x="1141" y="1141"/>
                    </a:lnTo>
                    <a:lnTo>
                      <a:pt x="1615" y="881"/>
                    </a:lnTo>
                    <a:cubicBezTo>
                      <a:pt x="1633" y="863"/>
                      <a:pt x="1642" y="844"/>
                      <a:pt x="1642" y="826"/>
                    </a:cubicBezTo>
                    <a:cubicBezTo>
                      <a:pt x="1642" y="807"/>
                      <a:pt x="1633" y="789"/>
                      <a:pt x="1615" y="779"/>
                    </a:cubicBezTo>
                    <a:lnTo>
                      <a:pt x="1141" y="510"/>
                    </a:lnTo>
                    <a:lnTo>
                      <a:pt x="882" y="37"/>
                    </a:lnTo>
                    <a:cubicBezTo>
                      <a:pt x="863" y="9"/>
                      <a:pt x="845" y="0"/>
                      <a:pt x="826" y="0"/>
                    </a:cubicBezTo>
                    <a:close/>
                  </a:path>
                </a:pathLst>
              </a:custGeom>
              <a:solidFill>
                <a:srgbClr val="2AAF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2" name="Google Shape;942;p39"/>
              <p:cNvSpPr/>
              <p:nvPr/>
            </p:nvSpPr>
            <p:spPr>
              <a:xfrm>
                <a:off x="6975825" y="2325875"/>
                <a:ext cx="51500" cy="51275"/>
              </a:xfrm>
              <a:custGeom>
                <a:rect b="b" l="l" r="r" t="t"/>
                <a:pathLst>
                  <a:path extrusionOk="0" h="2051" w="2060">
                    <a:moveTo>
                      <a:pt x="1030" y="177"/>
                    </a:moveTo>
                    <a:lnTo>
                      <a:pt x="1327" y="715"/>
                    </a:lnTo>
                    <a:cubicBezTo>
                      <a:pt x="1327" y="724"/>
                      <a:pt x="1336" y="733"/>
                      <a:pt x="1346" y="733"/>
                    </a:cubicBezTo>
                    <a:lnTo>
                      <a:pt x="1874" y="1030"/>
                    </a:lnTo>
                    <a:lnTo>
                      <a:pt x="1346" y="1318"/>
                    </a:lnTo>
                    <a:cubicBezTo>
                      <a:pt x="1336" y="1327"/>
                      <a:pt x="1327" y="1336"/>
                      <a:pt x="1318" y="1345"/>
                    </a:cubicBezTo>
                    <a:lnTo>
                      <a:pt x="1030" y="1874"/>
                    </a:lnTo>
                    <a:lnTo>
                      <a:pt x="733" y="1336"/>
                    </a:lnTo>
                    <a:cubicBezTo>
                      <a:pt x="733" y="1327"/>
                      <a:pt x="724" y="1318"/>
                      <a:pt x="715" y="1318"/>
                    </a:cubicBezTo>
                    <a:lnTo>
                      <a:pt x="186" y="1021"/>
                    </a:lnTo>
                    <a:lnTo>
                      <a:pt x="715" y="733"/>
                    </a:lnTo>
                    <a:cubicBezTo>
                      <a:pt x="724" y="724"/>
                      <a:pt x="733" y="715"/>
                      <a:pt x="743" y="705"/>
                    </a:cubicBezTo>
                    <a:lnTo>
                      <a:pt x="1030" y="177"/>
                    </a:lnTo>
                    <a:close/>
                    <a:moveTo>
                      <a:pt x="1030" y="0"/>
                    </a:moveTo>
                    <a:cubicBezTo>
                      <a:pt x="1012" y="0"/>
                      <a:pt x="993" y="10"/>
                      <a:pt x="984" y="28"/>
                    </a:cubicBezTo>
                    <a:lnTo>
                      <a:pt x="640" y="640"/>
                    </a:lnTo>
                    <a:lnTo>
                      <a:pt x="28" y="974"/>
                    </a:lnTo>
                    <a:cubicBezTo>
                      <a:pt x="10" y="984"/>
                      <a:pt x="0" y="1002"/>
                      <a:pt x="0" y="1021"/>
                    </a:cubicBezTo>
                    <a:cubicBezTo>
                      <a:pt x="0" y="1039"/>
                      <a:pt x="10" y="1067"/>
                      <a:pt x="28" y="1076"/>
                    </a:cubicBezTo>
                    <a:lnTo>
                      <a:pt x="640" y="1410"/>
                    </a:lnTo>
                    <a:lnTo>
                      <a:pt x="974" y="2023"/>
                    </a:lnTo>
                    <a:cubicBezTo>
                      <a:pt x="984" y="2041"/>
                      <a:pt x="1002" y="2050"/>
                      <a:pt x="1030" y="2050"/>
                    </a:cubicBezTo>
                    <a:cubicBezTo>
                      <a:pt x="1049" y="2050"/>
                      <a:pt x="1067" y="2041"/>
                      <a:pt x="1076" y="2023"/>
                    </a:cubicBezTo>
                    <a:lnTo>
                      <a:pt x="1410" y="1410"/>
                    </a:lnTo>
                    <a:lnTo>
                      <a:pt x="2023" y="1076"/>
                    </a:lnTo>
                    <a:cubicBezTo>
                      <a:pt x="2041" y="1067"/>
                      <a:pt x="2060" y="1049"/>
                      <a:pt x="2060" y="1030"/>
                    </a:cubicBezTo>
                    <a:cubicBezTo>
                      <a:pt x="2060" y="1002"/>
                      <a:pt x="2041" y="984"/>
                      <a:pt x="2023" y="974"/>
                    </a:cubicBezTo>
                    <a:lnTo>
                      <a:pt x="1420" y="640"/>
                    </a:lnTo>
                    <a:lnTo>
                      <a:pt x="1086" y="28"/>
                    </a:lnTo>
                    <a:cubicBezTo>
                      <a:pt x="1076" y="10"/>
                      <a:pt x="1058" y="0"/>
                      <a:pt x="10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3" name="Google Shape;943;p39"/>
              <p:cNvSpPr/>
              <p:nvPr/>
            </p:nvSpPr>
            <p:spPr>
              <a:xfrm>
                <a:off x="6992525" y="1930925"/>
                <a:ext cx="22050" cy="22050"/>
              </a:xfrm>
              <a:custGeom>
                <a:rect b="b" l="l" r="r" t="t"/>
                <a:pathLst>
                  <a:path extrusionOk="0" h="882" w="882">
                    <a:moveTo>
                      <a:pt x="446" y="112"/>
                    </a:moveTo>
                    <a:cubicBezTo>
                      <a:pt x="622" y="112"/>
                      <a:pt x="770" y="260"/>
                      <a:pt x="770" y="436"/>
                    </a:cubicBezTo>
                    <a:cubicBezTo>
                      <a:pt x="770" y="622"/>
                      <a:pt x="622" y="761"/>
                      <a:pt x="446" y="761"/>
                    </a:cubicBezTo>
                    <a:cubicBezTo>
                      <a:pt x="260" y="761"/>
                      <a:pt x="112" y="622"/>
                      <a:pt x="112" y="436"/>
                    </a:cubicBezTo>
                    <a:cubicBezTo>
                      <a:pt x="112" y="260"/>
                      <a:pt x="260" y="112"/>
                      <a:pt x="446" y="112"/>
                    </a:cubicBezTo>
                    <a:close/>
                    <a:moveTo>
                      <a:pt x="446" y="0"/>
                    </a:moveTo>
                    <a:cubicBezTo>
                      <a:pt x="195" y="0"/>
                      <a:pt x="0" y="195"/>
                      <a:pt x="0" y="436"/>
                    </a:cubicBezTo>
                    <a:cubicBezTo>
                      <a:pt x="0" y="687"/>
                      <a:pt x="195" y="882"/>
                      <a:pt x="446" y="882"/>
                    </a:cubicBezTo>
                    <a:cubicBezTo>
                      <a:pt x="687" y="882"/>
                      <a:pt x="882" y="687"/>
                      <a:pt x="882" y="436"/>
                    </a:cubicBezTo>
                    <a:cubicBezTo>
                      <a:pt x="882" y="195"/>
                      <a:pt x="687" y="0"/>
                      <a:pt x="4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4" name="Google Shape;944;p39"/>
              <p:cNvSpPr/>
              <p:nvPr/>
            </p:nvSpPr>
            <p:spPr>
              <a:xfrm>
                <a:off x="6934075" y="2211075"/>
                <a:ext cx="14175" cy="14175"/>
              </a:xfrm>
              <a:custGeom>
                <a:rect b="b" l="l" r="r" t="t"/>
                <a:pathLst>
                  <a:path extrusionOk="0" h="567" w="567">
                    <a:moveTo>
                      <a:pt x="288" y="121"/>
                    </a:moveTo>
                    <a:cubicBezTo>
                      <a:pt x="381" y="121"/>
                      <a:pt x="455" y="195"/>
                      <a:pt x="455" y="288"/>
                    </a:cubicBezTo>
                    <a:cubicBezTo>
                      <a:pt x="455" y="381"/>
                      <a:pt x="381" y="455"/>
                      <a:pt x="288" y="455"/>
                    </a:cubicBezTo>
                    <a:cubicBezTo>
                      <a:pt x="195" y="455"/>
                      <a:pt x="121" y="381"/>
                      <a:pt x="121" y="288"/>
                    </a:cubicBezTo>
                    <a:cubicBezTo>
                      <a:pt x="121" y="195"/>
                      <a:pt x="195" y="121"/>
                      <a:pt x="288" y="121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1" y="130"/>
                      <a:pt x="1" y="288"/>
                    </a:cubicBezTo>
                    <a:cubicBezTo>
                      <a:pt x="1" y="446"/>
                      <a:pt x="130" y="566"/>
                      <a:pt x="288" y="566"/>
                    </a:cubicBezTo>
                    <a:cubicBezTo>
                      <a:pt x="446" y="566"/>
                      <a:pt x="566" y="446"/>
                      <a:pt x="566" y="288"/>
                    </a:cubicBezTo>
                    <a:cubicBezTo>
                      <a:pt x="566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rgbClr val="7FD6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5" name="Google Shape;945;p39"/>
              <p:cNvSpPr/>
              <p:nvPr/>
            </p:nvSpPr>
            <p:spPr>
              <a:xfrm>
                <a:off x="6935000" y="2456875"/>
                <a:ext cx="344900" cy="344675"/>
              </a:xfrm>
              <a:custGeom>
                <a:rect b="b" l="l" r="r" t="t"/>
                <a:pathLst>
                  <a:path extrusionOk="0" h="13787" w="13796">
                    <a:moveTo>
                      <a:pt x="6912" y="3796"/>
                    </a:moveTo>
                    <a:cubicBezTo>
                      <a:pt x="7506" y="3796"/>
                      <a:pt x="8099" y="3972"/>
                      <a:pt x="8609" y="4315"/>
                    </a:cubicBezTo>
                    <a:cubicBezTo>
                      <a:pt x="9361" y="4816"/>
                      <a:pt x="9853" y="5614"/>
                      <a:pt x="9964" y="6514"/>
                    </a:cubicBezTo>
                    <a:cubicBezTo>
                      <a:pt x="10149" y="7998"/>
                      <a:pt x="9203" y="9427"/>
                      <a:pt x="7765" y="9835"/>
                    </a:cubicBezTo>
                    <a:cubicBezTo>
                      <a:pt x="7482" y="9916"/>
                      <a:pt x="7191" y="9957"/>
                      <a:pt x="6903" y="9957"/>
                    </a:cubicBezTo>
                    <a:cubicBezTo>
                      <a:pt x="6303" y="9957"/>
                      <a:pt x="5712" y="9783"/>
                      <a:pt x="5205" y="9445"/>
                    </a:cubicBezTo>
                    <a:cubicBezTo>
                      <a:pt x="4453" y="8944"/>
                      <a:pt x="3962" y="8147"/>
                      <a:pt x="3851" y="7247"/>
                    </a:cubicBezTo>
                    <a:cubicBezTo>
                      <a:pt x="3674" y="5762"/>
                      <a:pt x="4620" y="4334"/>
                      <a:pt x="6049" y="3916"/>
                    </a:cubicBezTo>
                    <a:cubicBezTo>
                      <a:pt x="6337" y="3842"/>
                      <a:pt x="6624" y="3796"/>
                      <a:pt x="6912" y="3796"/>
                    </a:cubicBezTo>
                    <a:close/>
                    <a:moveTo>
                      <a:pt x="6911" y="3680"/>
                    </a:moveTo>
                    <a:cubicBezTo>
                      <a:pt x="6614" y="3680"/>
                      <a:pt x="6315" y="3721"/>
                      <a:pt x="6021" y="3805"/>
                    </a:cubicBezTo>
                    <a:cubicBezTo>
                      <a:pt x="4528" y="4232"/>
                      <a:pt x="3544" y="5716"/>
                      <a:pt x="3739" y="7256"/>
                    </a:cubicBezTo>
                    <a:cubicBezTo>
                      <a:pt x="3851" y="8193"/>
                      <a:pt x="4361" y="9028"/>
                      <a:pt x="5140" y="9538"/>
                    </a:cubicBezTo>
                    <a:cubicBezTo>
                      <a:pt x="5669" y="9891"/>
                      <a:pt x="6290" y="10076"/>
                      <a:pt x="6912" y="10076"/>
                    </a:cubicBezTo>
                    <a:cubicBezTo>
                      <a:pt x="7209" y="10076"/>
                      <a:pt x="7506" y="10030"/>
                      <a:pt x="7793" y="9946"/>
                    </a:cubicBezTo>
                    <a:cubicBezTo>
                      <a:pt x="9287" y="9519"/>
                      <a:pt x="10270" y="8035"/>
                      <a:pt x="10084" y="6495"/>
                    </a:cubicBezTo>
                    <a:cubicBezTo>
                      <a:pt x="9964" y="5568"/>
                      <a:pt x="9454" y="4733"/>
                      <a:pt x="8674" y="4213"/>
                    </a:cubicBezTo>
                    <a:cubicBezTo>
                      <a:pt x="8147" y="3862"/>
                      <a:pt x="7534" y="3680"/>
                      <a:pt x="6911" y="3680"/>
                    </a:cubicBezTo>
                    <a:close/>
                    <a:moveTo>
                      <a:pt x="5928" y="118"/>
                    </a:moveTo>
                    <a:cubicBezTo>
                      <a:pt x="5934" y="118"/>
                      <a:pt x="5938" y="122"/>
                      <a:pt x="5938" y="122"/>
                    </a:cubicBezTo>
                    <a:cubicBezTo>
                      <a:pt x="5938" y="122"/>
                      <a:pt x="5947" y="122"/>
                      <a:pt x="5947" y="132"/>
                    </a:cubicBezTo>
                    <a:lnTo>
                      <a:pt x="6411" y="1588"/>
                    </a:lnTo>
                    <a:cubicBezTo>
                      <a:pt x="6428" y="1646"/>
                      <a:pt x="6474" y="1682"/>
                      <a:pt x="6530" y="1682"/>
                    </a:cubicBezTo>
                    <a:cubicBezTo>
                      <a:pt x="6537" y="1682"/>
                      <a:pt x="6543" y="1682"/>
                      <a:pt x="6550" y="1681"/>
                    </a:cubicBezTo>
                    <a:cubicBezTo>
                      <a:pt x="6670" y="1672"/>
                      <a:pt x="6789" y="1668"/>
                      <a:pt x="6907" y="1668"/>
                    </a:cubicBezTo>
                    <a:cubicBezTo>
                      <a:pt x="7323" y="1668"/>
                      <a:pt x="7732" y="1719"/>
                      <a:pt x="8136" y="1820"/>
                    </a:cubicBezTo>
                    <a:cubicBezTo>
                      <a:pt x="8150" y="1824"/>
                      <a:pt x="8163" y="1826"/>
                      <a:pt x="8177" y="1826"/>
                    </a:cubicBezTo>
                    <a:cubicBezTo>
                      <a:pt x="8227" y="1826"/>
                      <a:pt x="8272" y="1799"/>
                      <a:pt x="8294" y="1755"/>
                    </a:cubicBezTo>
                    <a:lnTo>
                      <a:pt x="8999" y="391"/>
                    </a:lnTo>
                    <a:cubicBezTo>
                      <a:pt x="8999" y="382"/>
                      <a:pt x="9018" y="382"/>
                      <a:pt x="9027" y="382"/>
                    </a:cubicBezTo>
                    <a:lnTo>
                      <a:pt x="11003" y="1412"/>
                    </a:lnTo>
                    <a:cubicBezTo>
                      <a:pt x="11012" y="1412"/>
                      <a:pt x="11012" y="1430"/>
                      <a:pt x="11012" y="1440"/>
                    </a:cubicBezTo>
                    <a:lnTo>
                      <a:pt x="10307" y="2794"/>
                    </a:lnTo>
                    <a:cubicBezTo>
                      <a:pt x="10279" y="2850"/>
                      <a:pt x="10289" y="2924"/>
                      <a:pt x="10335" y="2961"/>
                    </a:cubicBezTo>
                    <a:cubicBezTo>
                      <a:pt x="10743" y="3313"/>
                      <a:pt x="11086" y="3731"/>
                      <a:pt x="11365" y="4185"/>
                    </a:cubicBezTo>
                    <a:cubicBezTo>
                      <a:pt x="11386" y="4227"/>
                      <a:pt x="11427" y="4248"/>
                      <a:pt x="11474" y="4248"/>
                    </a:cubicBezTo>
                    <a:cubicBezTo>
                      <a:pt x="11490" y="4248"/>
                      <a:pt x="11506" y="4246"/>
                      <a:pt x="11522" y="4241"/>
                    </a:cubicBezTo>
                    <a:lnTo>
                      <a:pt x="12979" y="3787"/>
                    </a:lnTo>
                    <a:cubicBezTo>
                      <a:pt x="12981" y="3784"/>
                      <a:pt x="12985" y="3783"/>
                      <a:pt x="12989" y="3783"/>
                    </a:cubicBezTo>
                    <a:cubicBezTo>
                      <a:pt x="12997" y="3783"/>
                      <a:pt x="13007" y="3789"/>
                      <a:pt x="13007" y="3796"/>
                    </a:cubicBezTo>
                    <a:lnTo>
                      <a:pt x="13675" y="5920"/>
                    </a:lnTo>
                    <a:cubicBezTo>
                      <a:pt x="13675" y="5929"/>
                      <a:pt x="13675" y="5939"/>
                      <a:pt x="13665" y="5948"/>
                    </a:cubicBezTo>
                    <a:lnTo>
                      <a:pt x="12200" y="6403"/>
                    </a:lnTo>
                    <a:cubicBezTo>
                      <a:pt x="12144" y="6421"/>
                      <a:pt x="12107" y="6486"/>
                      <a:pt x="12107" y="6542"/>
                    </a:cubicBezTo>
                    <a:cubicBezTo>
                      <a:pt x="12144" y="7080"/>
                      <a:pt x="12097" y="7618"/>
                      <a:pt x="11968" y="8137"/>
                    </a:cubicBezTo>
                    <a:cubicBezTo>
                      <a:pt x="11958" y="8202"/>
                      <a:pt x="11986" y="8258"/>
                      <a:pt x="12042" y="8295"/>
                    </a:cubicBezTo>
                    <a:lnTo>
                      <a:pt x="13396" y="9000"/>
                    </a:lnTo>
                    <a:cubicBezTo>
                      <a:pt x="13415" y="9000"/>
                      <a:pt x="13415" y="9009"/>
                      <a:pt x="13406" y="9028"/>
                    </a:cubicBezTo>
                    <a:lnTo>
                      <a:pt x="12385" y="10994"/>
                    </a:lnTo>
                    <a:cubicBezTo>
                      <a:pt x="12379" y="11001"/>
                      <a:pt x="12372" y="11008"/>
                      <a:pt x="12365" y="11008"/>
                    </a:cubicBezTo>
                    <a:cubicBezTo>
                      <a:pt x="12363" y="11008"/>
                      <a:pt x="12360" y="11006"/>
                      <a:pt x="12357" y="11004"/>
                    </a:cubicBezTo>
                    <a:lnTo>
                      <a:pt x="10994" y="10299"/>
                    </a:lnTo>
                    <a:cubicBezTo>
                      <a:pt x="10977" y="10289"/>
                      <a:pt x="10957" y="10284"/>
                      <a:pt x="10936" y="10284"/>
                    </a:cubicBezTo>
                    <a:cubicBezTo>
                      <a:pt x="10899" y="10284"/>
                      <a:pt x="10860" y="10300"/>
                      <a:pt x="10836" y="10336"/>
                    </a:cubicBezTo>
                    <a:cubicBezTo>
                      <a:pt x="10483" y="10735"/>
                      <a:pt x="10066" y="11087"/>
                      <a:pt x="9611" y="11366"/>
                    </a:cubicBezTo>
                    <a:cubicBezTo>
                      <a:pt x="9556" y="11393"/>
                      <a:pt x="9528" y="11458"/>
                      <a:pt x="9546" y="11523"/>
                    </a:cubicBezTo>
                    <a:lnTo>
                      <a:pt x="10010" y="12980"/>
                    </a:lnTo>
                    <a:cubicBezTo>
                      <a:pt x="10010" y="12989"/>
                      <a:pt x="10010" y="12998"/>
                      <a:pt x="10001" y="13008"/>
                    </a:cubicBezTo>
                    <a:lnTo>
                      <a:pt x="7877" y="13675"/>
                    </a:lnTo>
                    <a:cubicBezTo>
                      <a:pt x="7867" y="13675"/>
                      <a:pt x="7849" y="13666"/>
                      <a:pt x="7849" y="13657"/>
                    </a:cubicBezTo>
                    <a:lnTo>
                      <a:pt x="7385" y="12200"/>
                    </a:lnTo>
                    <a:cubicBezTo>
                      <a:pt x="7366" y="12145"/>
                      <a:pt x="7320" y="12108"/>
                      <a:pt x="7255" y="12108"/>
                    </a:cubicBezTo>
                    <a:lnTo>
                      <a:pt x="7246" y="12108"/>
                    </a:lnTo>
                    <a:cubicBezTo>
                      <a:pt x="7128" y="12116"/>
                      <a:pt x="7010" y="12120"/>
                      <a:pt x="6892" y="12120"/>
                    </a:cubicBezTo>
                    <a:cubicBezTo>
                      <a:pt x="6479" y="12120"/>
                      <a:pt x="6064" y="12070"/>
                      <a:pt x="5659" y="11969"/>
                    </a:cubicBezTo>
                    <a:cubicBezTo>
                      <a:pt x="5651" y="11967"/>
                      <a:pt x="5643" y="11967"/>
                      <a:pt x="5635" y="11967"/>
                    </a:cubicBezTo>
                    <a:cubicBezTo>
                      <a:pt x="5579" y="11967"/>
                      <a:pt x="5526" y="11994"/>
                      <a:pt x="5502" y="12043"/>
                    </a:cubicBezTo>
                    <a:lnTo>
                      <a:pt x="4797" y="13397"/>
                    </a:lnTo>
                    <a:cubicBezTo>
                      <a:pt x="4797" y="13404"/>
                      <a:pt x="4787" y="13410"/>
                      <a:pt x="4779" y="13410"/>
                    </a:cubicBezTo>
                    <a:cubicBezTo>
                      <a:pt x="4775" y="13410"/>
                      <a:pt x="4772" y="13409"/>
                      <a:pt x="4769" y="13406"/>
                    </a:cubicBezTo>
                    <a:lnTo>
                      <a:pt x="2793" y="12386"/>
                    </a:lnTo>
                    <a:cubicBezTo>
                      <a:pt x="2784" y="12377"/>
                      <a:pt x="2784" y="12367"/>
                      <a:pt x="2784" y="12358"/>
                    </a:cubicBezTo>
                    <a:lnTo>
                      <a:pt x="3489" y="10994"/>
                    </a:lnTo>
                    <a:cubicBezTo>
                      <a:pt x="3517" y="10939"/>
                      <a:pt x="3507" y="10874"/>
                      <a:pt x="3461" y="10828"/>
                    </a:cubicBezTo>
                    <a:cubicBezTo>
                      <a:pt x="3053" y="10475"/>
                      <a:pt x="2709" y="10067"/>
                      <a:pt x="2431" y="9612"/>
                    </a:cubicBezTo>
                    <a:cubicBezTo>
                      <a:pt x="2409" y="9568"/>
                      <a:pt x="2364" y="9542"/>
                      <a:pt x="2314" y="9542"/>
                    </a:cubicBezTo>
                    <a:cubicBezTo>
                      <a:pt x="2301" y="9542"/>
                      <a:pt x="2287" y="9543"/>
                      <a:pt x="2273" y="9547"/>
                    </a:cubicBezTo>
                    <a:lnTo>
                      <a:pt x="817" y="10011"/>
                    </a:lnTo>
                    <a:cubicBezTo>
                      <a:pt x="808" y="10011"/>
                      <a:pt x="789" y="10002"/>
                      <a:pt x="789" y="9993"/>
                    </a:cubicBezTo>
                    <a:lnTo>
                      <a:pt x="121" y="7878"/>
                    </a:lnTo>
                    <a:cubicBezTo>
                      <a:pt x="121" y="7868"/>
                      <a:pt x="121" y="7850"/>
                      <a:pt x="131" y="7850"/>
                    </a:cubicBezTo>
                    <a:lnTo>
                      <a:pt x="1596" y="7386"/>
                    </a:lnTo>
                    <a:cubicBezTo>
                      <a:pt x="1652" y="7367"/>
                      <a:pt x="1689" y="7312"/>
                      <a:pt x="1689" y="7247"/>
                    </a:cubicBezTo>
                    <a:cubicBezTo>
                      <a:pt x="1652" y="6709"/>
                      <a:pt x="1698" y="6180"/>
                      <a:pt x="1828" y="5651"/>
                    </a:cubicBezTo>
                    <a:cubicBezTo>
                      <a:pt x="1837" y="5595"/>
                      <a:pt x="1810" y="5531"/>
                      <a:pt x="1754" y="5503"/>
                    </a:cubicBezTo>
                    <a:lnTo>
                      <a:pt x="400" y="4798"/>
                    </a:lnTo>
                    <a:cubicBezTo>
                      <a:pt x="390" y="4788"/>
                      <a:pt x="381" y="4779"/>
                      <a:pt x="390" y="4770"/>
                    </a:cubicBezTo>
                    <a:lnTo>
                      <a:pt x="1411" y="2794"/>
                    </a:lnTo>
                    <a:cubicBezTo>
                      <a:pt x="1420" y="2785"/>
                      <a:pt x="1429" y="2785"/>
                      <a:pt x="1439" y="2785"/>
                    </a:cubicBezTo>
                    <a:lnTo>
                      <a:pt x="2802" y="3490"/>
                    </a:lnTo>
                    <a:cubicBezTo>
                      <a:pt x="2823" y="3500"/>
                      <a:pt x="2845" y="3505"/>
                      <a:pt x="2867" y="3505"/>
                    </a:cubicBezTo>
                    <a:cubicBezTo>
                      <a:pt x="2904" y="3505"/>
                      <a:pt x="2940" y="3491"/>
                      <a:pt x="2969" y="3462"/>
                    </a:cubicBezTo>
                    <a:cubicBezTo>
                      <a:pt x="3322" y="3054"/>
                      <a:pt x="3730" y="2710"/>
                      <a:pt x="4184" y="2432"/>
                    </a:cubicBezTo>
                    <a:cubicBezTo>
                      <a:pt x="4240" y="2395"/>
                      <a:pt x="4268" y="2330"/>
                      <a:pt x="4249" y="2274"/>
                    </a:cubicBezTo>
                    <a:lnTo>
                      <a:pt x="3786" y="818"/>
                    </a:lnTo>
                    <a:cubicBezTo>
                      <a:pt x="3786" y="799"/>
                      <a:pt x="3786" y="790"/>
                      <a:pt x="3804" y="790"/>
                    </a:cubicBezTo>
                    <a:lnTo>
                      <a:pt x="5919" y="122"/>
                    </a:lnTo>
                    <a:cubicBezTo>
                      <a:pt x="5922" y="119"/>
                      <a:pt x="5925" y="118"/>
                      <a:pt x="5928" y="118"/>
                    </a:cubicBezTo>
                    <a:close/>
                    <a:moveTo>
                      <a:pt x="5925" y="1"/>
                    </a:moveTo>
                    <a:cubicBezTo>
                      <a:pt x="5910" y="1"/>
                      <a:pt x="5896" y="4"/>
                      <a:pt x="5882" y="11"/>
                    </a:cubicBezTo>
                    <a:lnTo>
                      <a:pt x="3767" y="679"/>
                    </a:lnTo>
                    <a:cubicBezTo>
                      <a:pt x="3693" y="697"/>
                      <a:pt x="3656" y="781"/>
                      <a:pt x="3674" y="846"/>
                    </a:cubicBezTo>
                    <a:lnTo>
                      <a:pt x="4138" y="2312"/>
                    </a:lnTo>
                    <a:cubicBezTo>
                      <a:pt x="4138" y="2321"/>
                      <a:pt x="4138" y="2330"/>
                      <a:pt x="4129" y="2330"/>
                    </a:cubicBezTo>
                    <a:cubicBezTo>
                      <a:pt x="3656" y="2618"/>
                      <a:pt x="3238" y="2970"/>
                      <a:pt x="2876" y="3378"/>
                    </a:cubicBezTo>
                    <a:cubicBezTo>
                      <a:pt x="2867" y="3388"/>
                      <a:pt x="2858" y="3388"/>
                      <a:pt x="2849" y="3388"/>
                    </a:cubicBezTo>
                    <a:lnTo>
                      <a:pt x="1494" y="2683"/>
                    </a:lnTo>
                    <a:cubicBezTo>
                      <a:pt x="1474" y="2671"/>
                      <a:pt x="1453" y="2666"/>
                      <a:pt x="1431" y="2666"/>
                    </a:cubicBezTo>
                    <a:cubicBezTo>
                      <a:pt x="1383" y="2666"/>
                      <a:pt x="1334" y="2693"/>
                      <a:pt x="1309" y="2738"/>
                    </a:cubicBezTo>
                    <a:lnTo>
                      <a:pt x="288" y="4714"/>
                    </a:lnTo>
                    <a:cubicBezTo>
                      <a:pt x="251" y="4779"/>
                      <a:pt x="279" y="4863"/>
                      <a:pt x="344" y="4900"/>
                    </a:cubicBezTo>
                    <a:lnTo>
                      <a:pt x="1698" y="5605"/>
                    </a:lnTo>
                    <a:cubicBezTo>
                      <a:pt x="1708" y="5605"/>
                      <a:pt x="1717" y="5614"/>
                      <a:pt x="1708" y="5623"/>
                    </a:cubicBezTo>
                    <a:cubicBezTo>
                      <a:pt x="1578" y="6161"/>
                      <a:pt x="1531" y="6709"/>
                      <a:pt x="1568" y="7256"/>
                    </a:cubicBezTo>
                    <a:cubicBezTo>
                      <a:pt x="1568" y="7265"/>
                      <a:pt x="1568" y="7275"/>
                      <a:pt x="1559" y="7275"/>
                    </a:cubicBezTo>
                    <a:lnTo>
                      <a:pt x="93" y="7738"/>
                    </a:lnTo>
                    <a:cubicBezTo>
                      <a:pt x="66" y="7748"/>
                      <a:pt x="38" y="7766"/>
                      <a:pt x="19" y="7803"/>
                    </a:cubicBezTo>
                    <a:cubicBezTo>
                      <a:pt x="1" y="7831"/>
                      <a:pt x="1" y="7868"/>
                      <a:pt x="10" y="7905"/>
                    </a:cubicBezTo>
                    <a:lnTo>
                      <a:pt x="678" y="10030"/>
                    </a:lnTo>
                    <a:cubicBezTo>
                      <a:pt x="692" y="10087"/>
                      <a:pt x="746" y="10122"/>
                      <a:pt x="803" y="10122"/>
                    </a:cubicBezTo>
                    <a:cubicBezTo>
                      <a:pt x="820" y="10122"/>
                      <a:pt x="837" y="10119"/>
                      <a:pt x="854" y="10113"/>
                    </a:cubicBezTo>
                    <a:lnTo>
                      <a:pt x="2311" y="9659"/>
                    </a:lnTo>
                    <a:cubicBezTo>
                      <a:pt x="2313" y="9656"/>
                      <a:pt x="2316" y="9655"/>
                      <a:pt x="2318" y="9655"/>
                    </a:cubicBezTo>
                    <a:cubicBezTo>
                      <a:pt x="2324" y="9655"/>
                      <a:pt x="2329" y="9661"/>
                      <a:pt x="2329" y="9668"/>
                    </a:cubicBezTo>
                    <a:cubicBezTo>
                      <a:pt x="2617" y="10132"/>
                      <a:pt x="2969" y="10558"/>
                      <a:pt x="3387" y="10920"/>
                    </a:cubicBezTo>
                    <a:cubicBezTo>
                      <a:pt x="3387" y="10920"/>
                      <a:pt x="3396" y="10930"/>
                      <a:pt x="3387" y="10939"/>
                    </a:cubicBezTo>
                    <a:lnTo>
                      <a:pt x="2682" y="12302"/>
                    </a:lnTo>
                    <a:cubicBezTo>
                      <a:pt x="2645" y="12367"/>
                      <a:pt x="2672" y="12451"/>
                      <a:pt x="2737" y="12479"/>
                    </a:cubicBezTo>
                    <a:lnTo>
                      <a:pt x="4713" y="13508"/>
                    </a:lnTo>
                    <a:cubicBezTo>
                      <a:pt x="4733" y="13520"/>
                      <a:pt x="4755" y="13525"/>
                      <a:pt x="4776" y="13525"/>
                    </a:cubicBezTo>
                    <a:cubicBezTo>
                      <a:pt x="4825" y="13525"/>
                      <a:pt x="4873" y="13498"/>
                      <a:pt x="4899" y="13453"/>
                    </a:cubicBezTo>
                    <a:lnTo>
                      <a:pt x="5604" y="12089"/>
                    </a:lnTo>
                    <a:cubicBezTo>
                      <a:pt x="5613" y="12080"/>
                      <a:pt x="5622" y="12080"/>
                      <a:pt x="5632" y="12080"/>
                    </a:cubicBezTo>
                    <a:cubicBezTo>
                      <a:pt x="6043" y="12181"/>
                      <a:pt x="6465" y="12231"/>
                      <a:pt x="6890" y="12231"/>
                    </a:cubicBezTo>
                    <a:cubicBezTo>
                      <a:pt x="7012" y="12231"/>
                      <a:pt x="7133" y="12227"/>
                      <a:pt x="7255" y="12219"/>
                    </a:cubicBezTo>
                    <a:cubicBezTo>
                      <a:pt x="7264" y="12219"/>
                      <a:pt x="7274" y="12228"/>
                      <a:pt x="7274" y="12238"/>
                    </a:cubicBezTo>
                    <a:lnTo>
                      <a:pt x="7737" y="13694"/>
                    </a:lnTo>
                    <a:cubicBezTo>
                      <a:pt x="7747" y="13731"/>
                      <a:pt x="7775" y="13759"/>
                      <a:pt x="7802" y="13777"/>
                    </a:cubicBezTo>
                    <a:cubicBezTo>
                      <a:pt x="7821" y="13787"/>
                      <a:pt x="7849" y="13787"/>
                      <a:pt x="7867" y="13787"/>
                    </a:cubicBezTo>
                    <a:lnTo>
                      <a:pt x="7904" y="13787"/>
                    </a:lnTo>
                    <a:lnTo>
                      <a:pt x="10029" y="13119"/>
                    </a:lnTo>
                    <a:cubicBezTo>
                      <a:pt x="10066" y="13100"/>
                      <a:pt x="10094" y="13082"/>
                      <a:pt x="10112" y="13045"/>
                    </a:cubicBezTo>
                    <a:cubicBezTo>
                      <a:pt x="10131" y="13017"/>
                      <a:pt x="10131" y="12980"/>
                      <a:pt x="10122" y="12943"/>
                    </a:cubicBezTo>
                    <a:lnTo>
                      <a:pt x="9658" y="11486"/>
                    </a:lnTo>
                    <a:cubicBezTo>
                      <a:pt x="9658" y="11477"/>
                      <a:pt x="9658" y="11468"/>
                      <a:pt x="9667" y="11458"/>
                    </a:cubicBezTo>
                    <a:cubicBezTo>
                      <a:pt x="10131" y="11180"/>
                      <a:pt x="10558" y="10828"/>
                      <a:pt x="10919" y="10410"/>
                    </a:cubicBezTo>
                    <a:cubicBezTo>
                      <a:pt x="10919" y="10405"/>
                      <a:pt x="10922" y="10403"/>
                      <a:pt x="10925" y="10403"/>
                    </a:cubicBezTo>
                    <a:cubicBezTo>
                      <a:pt x="10929" y="10403"/>
                      <a:pt x="10933" y="10405"/>
                      <a:pt x="10938" y="10410"/>
                    </a:cubicBezTo>
                    <a:lnTo>
                      <a:pt x="12302" y="11115"/>
                    </a:lnTo>
                    <a:cubicBezTo>
                      <a:pt x="12321" y="11123"/>
                      <a:pt x="12341" y="11127"/>
                      <a:pt x="12361" y="11127"/>
                    </a:cubicBezTo>
                    <a:cubicBezTo>
                      <a:pt x="12411" y="11127"/>
                      <a:pt x="12461" y="11103"/>
                      <a:pt x="12487" y="11050"/>
                    </a:cubicBezTo>
                    <a:lnTo>
                      <a:pt x="13508" y="9083"/>
                    </a:lnTo>
                    <a:cubicBezTo>
                      <a:pt x="13545" y="9019"/>
                      <a:pt x="13517" y="8935"/>
                      <a:pt x="13452" y="8898"/>
                    </a:cubicBezTo>
                    <a:lnTo>
                      <a:pt x="12088" y="8193"/>
                    </a:lnTo>
                    <a:cubicBezTo>
                      <a:pt x="12079" y="8184"/>
                      <a:pt x="12079" y="8174"/>
                      <a:pt x="12079" y="8165"/>
                    </a:cubicBezTo>
                    <a:cubicBezTo>
                      <a:pt x="12209" y="7636"/>
                      <a:pt x="12264" y="7089"/>
                      <a:pt x="12227" y="6542"/>
                    </a:cubicBezTo>
                    <a:cubicBezTo>
                      <a:pt x="12227" y="6532"/>
                      <a:pt x="12227" y="6523"/>
                      <a:pt x="12237" y="6523"/>
                    </a:cubicBezTo>
                    <a:lnTo>
                      <a:pt x="13693" y="6059"/>
                    </a:lnTo>
                    <a:cubicBezTo>
                      <a:pt x="13730" y="6050"/>
                      <a:pt x="13758" y="6022"/>
                      <a:pt x="13777" y="5994"/>
                    </a:cubicBezTo>
                    <a:cubicBezTo>
                      <a:pt x="13795" y="5957"/>
                      <a:pt x="13795" y="5920"/>
                      <a:pt x="13786" y="5883"/>
                    </a:cubicBezTo>
                    <a:lnTo>
                      <a:pt x="13118" y="3768"/>
                    </a:lnTo>
                    <a:cubicBezTo>
                      <a:pt x="13095" y="3706"/>
                      <a:pt x="13040" y="3670"/>
                      <a:pt x="12980" y="3670"/>
                    </a:cubicBezTo>
                    <a:cubicBezTo>
                      <a:pt x="12967" y="3670"/>
                      <a:pt x="12954" y="3672"/>
                      <a:pt x="12942" y="3675"/>
                    </a:cubicBezTo>
                    <a:lnTo>
                      <a:pt x="11485" y="4139"/>
                    </a:lnTo>
                    <a:cubicBezTo>
                      <a:pt x="11476" y="4139"/>
                      <a:pt x="11467" y="4139"/>
                      <a:pt x="11457" y="4130"/>
                    </a:cubicBezTo>
                    <a:cubicBezTo>
                      <a:pt x="11179" y="3657"/>
                      <a:pt x="10827" y="3239"/>
                      <a:pt x="10409" y="2877"/>
                    </a:cubicBezTo>
                    <a:cubicBezTo>
                      <a:pt x="10400" y="2868"/>
                      <a:pt x="10400" y="2859"/>
                      <a:pt x="10409" y="2850"/>
                    </a:cubicBezTo>
                    <a:lnTo>
                      <a:pt x="11114" y="1495"/>
                    </a:lnTo>
                    <a:cubicBezTo>
                      <a:pt x="11142" y="1430"/>
                      <a:pt x="11123" y="1347"/>
                      <a:pt x="11049" y="1310"/>
                    </a:cubicBezTo>
                    <a:lnTo>
                      <a:pt x="9083" y="289"/>
                    </a:lnTo>
                    <a:cubicBezTo>
                      <a:pt x="9063" y="278"/>
                      <a:pt x="9041" y="273"/>
                      <a:pt x="9020" y="273"/>
                    </a:cubicBezTo>
                    <a:cubicBezTo>
                      <a:pt x="8971" y="273"/>
                      <a:pt x="8923" y="300"/>
                      <a:pt x="8897" y="345"/>
                    </a:cubicBezTo>
                    <a:lnTo>
                      <a:pt x="8192" y="1699"/>
                    </a:lnTo>
                    <a:cubicBezTo>
                      <a:pt x="8185" y="1706"/>
                      <a:pt x="8179" y="1712"/>
                      <a:pt x="8172" y="1712"/>
                    </a:cubicBezTo>
                    <a:cubicBezTo>
                      <a:pt x="8170" y="1712"/>
                      <a:pt x="8167" y="1711"/>
                      <a:pt x="8164" y="1709"/>
                    </a:cubicBezTo>
                    <a:cubicBezTo>
                      <a:pt x="7753" y="1608"/>
                      <a:pt x="7330" y="1557"/>
                      <a:pt x="6905" y="1557"/>
                    </a:cubicBezTo>
                    <a:cubicBezTo>
                      <a:pt x="6784" y="1557"/>
                      <a:pt x="6662" y="1561"/>
                      <a:pt x="6541" y="1569"/>
                    </a:cubicBezTo>
                    <a:cubicBezTo>
                      <a:pt x="6531" y="1569"/>
                      <a:pt x="6522" y="1560"/>
                      <a:pt x="6522" y="1560"/>
                    </a:cubicBezTo>
                    <a:lnTo>
                      <a:pt x="6058" y="94"/>
                    </a:lnTo>
                    <a:cubicBezTo>
                      <a:pt x="6049" y="67"/>
                      <a:pt x="6021" y="39"/>
                      <a:pt x="5993" y="20"/>
                    </a:cubicBezTo>
                    <a:cubicBezTo>
                      <a:pt x="5970" y="9"/>
                      <a:pt x="5948" y="1"/>
                      <a:pt x="59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6" name="Google Shape;946;p39"/>
              <p:cNvSpPr/>
              <p:nvPr/>
            </p:nvSpPr>
            <p:spPr>
              <a:xfrm>
                <a:off x="7073000" y="2596525"/>
                <a:ext cx="406100" cy="280875"/>
              </a:xfrm>
              <a:custGeom>
                <a:rect b="b" l="l" r="r" t="t"/>
                <a:pathLst>
                  <a:path extrusionOk="0" h="11235" w="16244">
                    <a:moveTo>
                      <a:pt x="418" y="0"/>
                    </a:moveTo>
                    <a:cubicBezTo>
                      <a:pt x="186" y="0"/>
                      <a:pt x="0" y="186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095" y="11234"/>
                    </a:lnTo>
                    <a:cubicBezTo>
                      <a:pt x="16179" y="11234"/>
                      <a:pt x="16244" y="11169"/>
                      <a:pt x="16244" y="11086"/>
                    </a:cubicBezTo>
                    <a:lnTo>
                      <a:pt x="16244" y="427"/>
                    </a:lnTo>
                    <a:cubicBezTo>
                      <a:pt x="16244" y="186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7" name="Google Shape;947;p39"/>
              <p:cNvSpPr/>
              <p:nvPr/>
            </p:nvSpPr>
            <p:spPr>
              <a:xfrm>
                <a:off x="7071375" y="2595125"/>
                <a:ext cx="409350" cy="283650"/>
              </a:xfrm>
              <a:custGeom>
                <a:rect b="b" l="l" r="r" t="t"/>
                <a:pathLst>
                  <a:path extrusionOk="0" h="11346" w="16374">
                    <a:moveTo>
                      <a:pt x="15882" y="112"/>
                    </a:moveTo>
                    <a:cubicBezTo>
                      <a:pt x="16086" y="112"/>
                      <a:pt x="16253" y="279"/>
                      <a:pt x="16253" y="483"/>
                    </a:cubicBezTo>
                    <a:lnTo>
                      <a:pt x="16253" y="11142"/>
                    </a:lnTo>
                    <a:cubicBezTo>
                      <a:pt x="16253" y="11188"/>
                      <a:pt x="16216" y="11235"/>
                      <a:pt x="16160" y="11235"/>
                    </a:cubicBezTo>
                    <a:lnTo>
                      <a:pt x="204" y="11235"/>
                    </a:lnTo>
                    <a:cubicBezTo>
                      <a:pt x="158" y="11235"/>
                      <a:pt x="121" y="11188"/>
                      <a:pt x="121" y="11142"/>
                    </a:cubicBezTo>
                    <a:lnTo>
                      <a:pt x="121" y="483"/>
                    </a:lnTo>
                    <a:cubicBezTo>
                      <a:pt x="121" y="279"/>
                      <a:pt x="279" y="112"/>
                      <a:pt x="483" y="112"/>
                    </a:cubicBezTo>
                    <a:close/>
                    <a:moveTo>
                      <a:pt x="483" y="1"/>
                    </a:moveTo>
                    <a:cubicBezTo>
                      <a:pt x="223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53"/>
                      <a:pt x="93" y="11346"/>
                      <a:pt x="214" y="11346"/>
                    </a:cubicBezTo>
                    <a:lnTo>
                      <a:pt x="16160" y="11346"/>
                    </a:lnTo>
                    <a:cubicBezTo>
                      <a:pt x="16281" y="11346"/>
                      <a:pt x="16364" y="11253"/>
                      <a:pt x="16374" y="11142"/>
                    </a:cubicBezTo>
                    <a:lnTo>
                      <a:pt x="16374" y="483"/>
                    </a:lnTo>
                    <a:cubicBezTo>
                      <a:pt x="16374" y="214"/>
                      <a:pt x="16151" y="1"/>
                      <a:pt x="158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8" name="Google Shape;948;p39"/>
              <p:cNvSpPr/>
              <p:nvPr/>
            </p:nvSpPr>
            <p:spPr>
              <a:xfrm>
                <a:off x="7102675" y="2623425"/>
                <a:ext cx="346750" cy="227075"/>
              </a:xfrm>
              <a:custGeom>
                <a:rect b="b" l="l" r="r" t="t"/>
                <a:pathLst>
                  <a:path extrusionOk="0" h="9083" w="13870">
                    <a:moveTo>
                      <a:pt x="1" y="0"/>
                    </a:moveTo>
                    <a:lnTo>
                      <a:pt x="1" y="9082"/>
                    </a:lnTo>
                    <a:lnTo>
                      <a:pt x="13869" y="9082"/>
                    </a:lnTo>
                    <a:lnTo>
                      <a:pt x="13869" y="7403"/>
                    </a:lnTo>
                    <a:lnTo>
                      <a:pt x="13869" y="2097"/>
                    </a:lnTo>
                    <a:lnTo>
                      <a:pt x="138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9" name="Google Shape;949;p39"/>
              <p:cNvSpPr/>
              <p:nvPr/>
            </p:nvSpPr>
            <p:spPr>
              <a:xfrm>
                <a:off x="7101050" y="2622025"/>
                <a:ext cx="349775" cy="229850"/>
              </a:xfrm>
              <a:custGeom>
                <a:rect b="b" l="l" r="r" t="t"/>
                <a:pathLst>
                  <a:path extrusionOk="0" h="9194" w="13991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lnTo>
                      <a:pt x="1" y="9138"/>
                    </a:lnTo>
                    <a:cubicBezTo>
                      <a:pt x="1" y="9166"/>
                      <a:pt x="29" y="9194"/>
                      <a:pt x="66" y="9194"/>
                    </a:cubicBezTo>
                    <a:lnTo>
                      <a:pt x="13934" y="9194"/>
                    </a:lnTo>
                    <a:cubicBezTo>
                      <a:pt x="13971" y="9194"/>
                      <a:pt x="13990" y="9166"/>
                      <a:pt x="13990" y="9138"/>
                    </a:cubicBezTo>
                    <a:lnTo>
                      <a:pt x="13990" y="7459"/>
                    </a:lnTo>
                    <a:cubicBezTo>
                      <a:pt x="13990" y="7422"/>
                      <a:pt x="13971" y="7394"/>
                      <a:pt x="13934" y="7394"/>
                    </a:cubicBezTo>
                    <a:cubicBezTo>
                      <a:pt x="13907" y="7394"/>
                      <a:pt x="13879" y="7422"/>
                      <a:pt x="13879" y="7459"/>
                    </a:cubicBezTo>
                    <a:lnTo>
                      <a:pt x="13879" y="9073"/>
                    </a:lnTo>
                    <a:lnTo>
                      <a:pt x="121" y="9073"/>
                    </a:lnTo>
                    <a:lnTo>
                      <a:pt x="121" y="112"/>
                    </a:lnTo>
                    <a:lnTo>
                      <a:pt x="13879" y="112"/>
                    </a:lnTo>
                    <a:lnTo>
                      <a:pt x="13879" y="2153"/>
                    </a:lnTo>
                    <a:cubicBezTo>
                      <a:pt x="13879" y="2190"/>
                      <a:pt x="13907" y="2218"/>
                      <a:pt x="13934" y="2218"/>
                    </a:cubicBezTo>
                    <a:cubicBezTo>
                      <a:pt x="13971" y="2218"/>
                      <a:pt x="13990" y="2190"/>
                      <a:pt x="13990" y="2153"/>
                    </a:cubicBezTo>
                    <a:lnTo>
                      <a:pt x="13990" y="56"/>
                    </a:lnTo>
                    <a:cubicBezTo>
                      <a:pt x="13990" y="28"/>
                      <a:pt x="13971" y="1"/>
                      <a:pt x="13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0" name="Google Shape;950;p39"/>
              <p:cNvSpPr/>
              <p:nvPr/>
            </p:nvSpPr>
            <p:spPr>
              <a:xfrm>
                <a:off x="7448000" y="2694150"/>
                <a:ext cx="2825" cy="76100"/>
              </a:xfrm>
              <a:custGeom>
                <a:rect b="b" l="l" r="r" t="t"/>
                <a:pathLst>
                  <a:path extrusionOk="0" h="3044" w="113">
                    <a:moveTo>
                      <a:pt x="56" y="1"/>
                    </a:moveTo>
                    <a:cubicBezTo>
                      <a:pt x="29" y="1"/>
                      <a:pt x="1" y="28"/>
                      <a:pt x="1" y="66"/>
                    </a:cubicBezTo>
                    <a:lnTo>
                      <a:pt x="1" y="2988"/>
                    </a:lnTo>
                    <a:cubicBezTo>
                      <a:pt x="1" y="3025"/>
                      <a:pt x="29" y="3043"/>
                      <a:pt x="56" y="3043"/>
                    </a:cubicBezTo>
                    <a:cubicBezTo>
                      <a:pt x="93" y="3043"/>
                      <a:pt x="112" y="3025"/>
                      <a:pt x="112" y="2988"/>
                    </a:cubicBezTo>
                    <a:lnTo>
                      <a:pt x="112" y="66"/>
                    </a:lnTo>
                    <a:cubicBezTo>
                      <a:pt x="112" y="28"/>
                      <a:pt x="84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1" name="Google Shape;951;p39"/>
              <p:cNvSpPr/>
              <p:nvPr/>
            </p:nvSpPr>
            <p:spPr>
              <a:xfrm>
                <a:off x="7271525" y="2605800"/>
                <a:ext cx="9050" cy="9075"/>
              </a:xfrm>
              <a:custGeom>
                <a:rect b="b" l="l" r="r" t="t"/>
                <a:pathLst>
                  <a:path extrusionOk="0" h="363" w="362">
                    <a:moveTo>
                      <a:pt x="176" y="112"/>
                    </a:moveTo>
                    <a:cubicBezTo>
                      <a:pt x="214" y="112"/>
                      <a:pt x="251" y="139"/>
                      <a:pt x="251" y="177"/>
                    </a:cubicBezTo>
                    <a:cubicBezTo>
                      <a:pt x="251" y="214"/>
                      <a:pt x="214" y="251"/>
                      <a:pt x="176" y="251"/>
                    </a:cubicBezTo>
                    <a:cubicBezTo>
                      <a:pt x="139" y="251"/>
                      <a:pt x="111" y="214"/>
                      <a:pt x="111" y="177"/>
                    </a:cubicBezTo>
                    <a:cubicBezTo>
                      <a:pt x="111" y="149"/>
                      <a:pt x="139" y="112"/>
                      <a:pt x="176" y="112"/>
                    </a:cubicBezTo>
                    <a:close/>
                    <a:moveTo>
                      <a:pt x="176" y="0"/>
                    </a:moveTo>
                    <a:cubicBezTo>
                      <a:pt x="84" y="0"/>
                      <a:pt x="0" y="84"/>
                      <a:pt x="0" y="177"/>
                    </a:cubicBezTo>
                    <a:cubicBezTo>
                      <a:pt x="0" y="279"/>
                      <a:pt x="84" y="362"/>
                      <a:pt x="176" y="362"/>
                    </a:cubicBezTo>
                    <a:cubicBezTo>
                      <a:pt x="278" y="362"/>
                      <a:pt x="362" y="279"/>
                      <a:pt x="362" y="177"/>
                    </a:cubicBezTo>
                    <a:cubicBezTo>
                      <a:pt x="362" y="84"/>
                      <a:pt x="278" y="0"/>
                      <a:pt x="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2" name="Google Shape;952;p39"/>
              <p:cNvSpPr/>
              <p:nvPr/>
            </p:nvSpPr>
            <p:spPr>
              <a:xfrm>
                <a:off x="7006425" y="2875275"/>
                <a:ext cx="539250" cy="36450"/>
              </a:xfrm>
              <a:custGeom>
                <a:rect b="b" l="l" r="r" t="t"/>
                <a:pathLst>
                  <a:path extrusionOk="0" h="1458" w="21570">
                    <a:moveTo>
                      <a:pt x="1" y="1"/>
                    </a:moveTo>
                    <a:lnTo>
                      <a:pt x="1" y="882"/>
                    </a:lnTo>
                    <a:cubicBezTo>
                      <a:pt x="1" y="1197"/>
                      <a:pt x="251" y="1457"/>
                      <a:pt x="567" y="1457"/>
                    </a:cubicBezTo>
                    <a:lnTo>
                      <a:pt x="21003" y="1457"/>
                    </a:lnTo>
                    <a:cubicBezTo>
                      <a:pt x="21309" y="1457"/>
                      <a:pt x="21569" y="1197"/>
                      <a:pt x="21569" y="882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3" name="Google Shape;953;p39"/>
              <p:cNvSpPr/>
              <p:nvPr/>
            </p:nvSpPr>
            <p:spPr>
              <a:xfrm>
                <a:off x="7005050" y="2873900"/>
                <a:ext cx="542000" cy="39200"/>
              </a:xfrm>
              <a:custGeom>
                <a:rect b="b" l="l" r="r" t="t"/>
                <a:pathLst>
                  <a:path extrusionOk="0" h="1568" w="21680">
                    <a:moveTo>
                      <a:pt x="21569" y="111"/>
                    </a:moveTo>
                    <a:lnTo>
                      <a:pt x="21569" y="937"/>
                    </a:lnTo>
                    <a:cubicBezTo>
                      <a:pt x="21569" y="1225"/>
                      <a:pt x="21337" y="1447"/>
                      <a:pt x="21058" y="1447"/>
                    </a:cubicBezTo>
                    <a:lnTo>
                      <a:pt x="622" y="1447"/>
                    </a:lnTo>
                    <a:cubicBezTo>
                      <a:pt x="343" y="1447"/>
                      <a:pt x="112" y="1225"/>
                      <a:pt x="112" y="937"/>
                    </a:cubicBezTo>
                    <a:lnTo>
                      <a:pt x="112" y="111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19"/>
                      <a:pt x="0" y="56"/>
                    </a:cubicBezTo>
                    <a:lnTo>
                      <a:pt x="0" y="937"/>
                    </a:lnTo>
                    <a:cubicBezTo>
                      <a:pt x="0" y="1290"/>
                      <a:pt x="279" y="1568"/>
                      <a:pt x="622" y="1568"/>
                    </a:cubicBezTo>
                    <a:lnTo>
                      <a:pt x="21058" y="1568"/>
                    </a:lnTo>
                    <a:cubicBezTo>
                      <a:pt x="21402" y="1568"/>
                      <a:pt x="21680" y="1290"/>
                      <a:pt x="21680" y="937"/>
                    </a:cubicBezTo>
                    <a:lnTo>
                      <a:pt x="21680" y="56"/>
                    </a:lnTo>
                    <a:cubicBezTo>
                      <a:pt x="21680" y="19"/>
                      <a:pt x="21652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4" name="Google Shape;954;p39"/>
              <p:cNvSpPr/>
              <p:nvPr/>
            </p:nvSpPr>
            <p:spPr>
              <a:xfrm>
                <a:off x="7010150" y="2901725"/>
                <a:ext cx="531800" cy="2800"/>
              </a:xfrm>
              <a:custGeom>
                <a:rect b="b" l="l" r="r" t="t"/>
                <a:pathLst>
                  <a:path extrusionOk="0" h="112" w="21272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21216" y="112"/>
                    </a:lnTo>
                    <a:cubicBezTo>
                      <a:pt x="21244" y="112"/>
                      <a:pt x="21272" y="84"/>
                      <a:pt x="21272" y="56"/>
                    </a:cubicBezTo>
                    <a:cubicBezTo>
                      <a:pt x="21272" y="19"/>
                      <a:pt x="21244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5" name="Google Shape;955;p39"/>
              <p:cNvSpPr/>
              <p:nvPr/>
            </p:nvSpPr>
            <p:spPr>
              <a:xfrm>
                <a:off x="7224425" y="2877600"/>
                <a:ext cx="103000" cy="11400"/>
              </a:xfrm>
              <a:custGeom>
                <a:rect b="b" l="l" r="r" t="t"/>
                <a:pathLst>
                  <a:path extrusionOk="0" h="456" w="4120">
                    <a:moveTo>
                      <a:pt x="1" y="0"/>
                    </a:moveTo>
                    <a:lnTo>
                      <a:pt x="1" y="455"/>
                    </a:lnTo>
                    <a:lnTo>
                      <a:pt x="4120" y="455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6" name="Google Shape;956;p39"/>
              <p:cNvSpPr/>
              <p:nvPr/>
            </p:nvSpPr>
            <p:spPr>
              <a:xfrm>
                <a:off x="7223050" y="2875975"/>
                <a:ext cx="106000" cy="14400"/>
              </a:xfrm>
              <a:custGeom>
                <a:rect b="b" l="l" r="r" t="t"/>
                <a:pathLst>
                  <a:path extrusionOk="0" h="576" w="4240">
                    <a:moveTo>
                      <a:pt x="4119" y="121"/>
                    </a:moveTo>
                    <a:lnTo>
                      <a:pt x="4119" y="455"/>
                    </a:lnTo>
                    <a:lnTo>
                      <a:pt x="121" y="455"/>
                    </a:lnTo>
                    <a:lnTo>
                      <a:pt x="121" y="121"/>
                    </a:lnTo>
                    <a:close/>
                    <a:moveTo>
                      <a:pt x="65" y="1"/>
                    </a:moveTo>
                    <a:cubicBezTo>
                      <a:pt x="28" y="1"/>
                      <a:pt x="0" y="28"/>
                      <a:pt x="0" y="65"/>
                    </a:cubicBezTo>
                    <a:lnTo>
                      <a:pt x="0" y="520"/>
                    </a:lnTo>
                    <a:cubicBezTo>
                      <a:pt x="0" y="548"/>
                      <a:pt x="28" y="576"/>
                      <a:pt x="65" y="576"/>
                    </a:cubicBezTo>
                    <a:lnTo>
                      <a:pt x="4175" y="576"/>
                    </a:lnTo>
                    <a:cubicBezTo>
                      <a:pt x="4212" y="576"/>
                      <a:pt x="4240" y="548"/>
                      <a:pt x="4240" y="520"/>
                    </a:cubicBezTo>
                    <a:lnTo>
                      <a:pt x="4240" y="65"/>
                    </a:lnTo>
                    <a:cubicBezTo>
                      <a:pt x="4240" y="28"/>
                      <a:pt x="4212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7" name="Google Shape;957;p39"/>
              <p:cNvSpPr/>
              <p:nvPr/>
            </p:nvSpPr>
            <p:spPr>
              <a:xfrm>
                <a:off x="7171800" y="2666550"/>
                <a:ext cx="186025" cy="158900"/>
              </a:xfrm>
              <a:custGeom>
                <a:rect b="b" l="l" r="r" t="t"/>
                <a:pathLst>
                  <a:path extrusionOk="0" h="6356" w="7441">
                    <a:moveTo>
                      <a:pt x="297" y="1"/>
                    </a:moveTo>
                    <a:cubicBezTo>
                      <a:pt x="139" y="1"/>
                      <a:pt x="0" y="131"/>
                      <a:pt x="0" y="298"/>
                    </a:cubicBezTo>
                    <a:lnTo>
                      <a:pt x="0" y="6058"/>
                    </a:lnTo>
                    <a:cubicBezTo>
                      <a:pt x="0" y="6225"/>
                      <a:pt x="139" y="6355"/>
                      <a:pt x="297" y="6355"/>
                    </a:cubicBezTo>
                    <a:lnTo>
                      <a:pt x="7143" y="6355"/>
                    </a:lnTo>
                    <a:cubicBezTo>
                      <a:pt x="7301" y="6355"/>
                      <a:pt x="7440" y="6225"/>
                      <a:pt x="7431" y="6058"/>
                    </a:cubicBezTo>
                    <a:lnTo>
                      <a:pt x="7431" y="298"/>
                    </a:lnTo>
                    <a:cubicBezTo>
                      <a:pt x="7431" y="131"/>
                      <a:pt x="7301" y="1"/>
                      <a:pt x="7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8" name="Google Shape;958;p39"/>
              <p:cNvSpPr/>
              <p:nvPr/>
            </p:nvSpPr>
            <p:spPr>
              <a:xfrm>
                <a:off x="7184075" y="2654025"/>
                <a:ext cx="186025" cy="158900"/>
              </a:xfrm>
              <a:custGeom>
                <a:rect b="b" l="l" r="r" t="t"/>
                <a:pathLst>
                  <a:path extrusionOk="0" h="6356" w="7441">
                    <a:moveTo>
                      <a:pt x="353" y="1"/>
                    </a:moveTo>
                    <a:cubicBezTo>
                      <a:pt x="159" y="1"/>
                      <a:pt x="1" y="159"/>
                      <a:pt x="1" y="344"/>
                    </a:cubicBezTo>
                    <a:lnTo>
                      <a:pt x="1" y="6012"/>
                    </a:lnTo>
                    <a:cubicBezTo>
                      <a:pt x="1" y="6198"/>
                      <a:pt x="159" y="6355"/>
                      <a:pt x="353" y="6355"/>
                    </a:cubicBezTo>
                    <a:lnTo>
                      <a:pt x="7088" y="6355"/>
                    </a:lnTo>
                    <a:cubicBezTo>
                      <a:pt x="7283" y="6355"/>
                      <a:pt x="7441" y="6198"/>
                      <a:pt x="7441" y="6012"/>
                    </a:cubicBezTo>
                    <a:lnTo>
                      <a:pt x="7441" y="344"/>
                    </a:lnTo>
                    <a:cubicBezTo>
                      <a:pt x="7441" y="159"/>
                      <a:pt x="7283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9" name="Google Shape;959;p39"/>
              <p:cNvSpPr/>
              <p:nvPr/>
            </p:nvSpPr>
            <p:spPr>
              <a:xfrm>
                <a:off x="7182700" y="2652400"/>
                <a:ext cx="188800" cy="162150"/>
              </a:xfrm>
              <a:custGeom>
                <a:rect b="b" l="l" r="r" t="t"/>
                <a:pathLst>
                  <a:path extrusionOk="0" h="6486" w="7552">
                    <a:moveTo>
                      <a:pt x="7143" y="121"/>
                    </a:moveTo>
                    <a:cubicBezTo>
                      <a:pt x="7301" y="121"/>
                      <a:pt x="7431" y="251"/>
                      <a:pt x="7431" y="409"/>
                    </a:cubicBezTo>
                    <a:lnTo>
                      <a:pt x="7431" y="6077"/>
                    </a:lnTo>
                    <a:cubicBezTo>
                      <a:pt x="7431" y="6235"/>
                      <a:pt x="7301" y="6365"/>
                      <a:pt x="7143" y="6365"/>
                    </a:cubicBezTo>
                    <a:lnTo>
                      <a:pt x="408" y="6365"/>
                    </a:lnTo>
                    <a:cubicBezTo>
                      <a:pt x="251" y="6365"/>
                      <a:pt x="121" y="6235"/>
                      <a:pt x="121" y="6077"/>
                    </a:cubicBezTo>
                    <a:lnTo>
                      <a:pt x="121" y="409"/>
                    </a:lnTo>
                    <a:cubicBezTo>
                      <a:pt x="121" y="251"/>
                      <a:pt x="251" y="121"/>
                      <a:pt x="408" y="121"/>
                    </a:cubicBezTo>
                    <a:close/>
                    <a:moveTo>
                      <a:pt x="408" y="1"/>
                    </a:moveTo>
                    <a:cubicBezTo>
                      <a:pt x="186" y="1"/>
                      <a:pt x="0" y="186"/>
                      <a:pt x="0" y="409"/>
                    </a:cubicBezTo>
                    <a:lnTo>
                      <a:pt x="0" y="6077"/>
                    </a:lnTo>
                    <a:cubicBezTo>
                      <a:pt x="0" y="6300"/>
                      <a:pt x="186" y="6485"/>
                      <a:pt x="408" y="6485"/>
                    </a:cubicBezTo>
                    <a:lnTo>
                      <a:pt x="7143" y="6485"/>
                    </a:lnTo>
                    <a:cubicBezTo>
                      <a:pt x="7366" y="6485"/>
                      <a:pt x="7551" y="6300"/>
                      <a:pt x="7551" y="6077"/>
                    </a:cubicBezTo>
                    <a:lnTo>
                      <a:pt x="7551" y="409"/>
                    </a:lnTo>
                    <a:cubicBezTo>
                      <a:pt x="7551" y="186"/>
                      <a:pt x="7366" y="1"/>
                      <a:pt x="7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0" name="Google Shape;960;p39"/>
              <p:cNvSpPr/>
              <p:nvPr/>
            </p:nvSpPr>
            <p:spPr>
              <a:xfrm>
                <a:off x="7212850" y="2737750"/>
                <a:ext cx="128275" cy="17200"/>
              </a:xfrm>
              <a:custGeom>
                <a:rect b="b" l="l" r="r" t="t"/>
                <a:pathLst>
                  <a:path extrusionOk="0" h="688" w="5131">
                    <a:moveTo>
                      <a:pt x="316" y="1"/>
                    </a:moveTo>
                    <a:cubicBezTo>
                      <a:pt x="139" y="1"/>
                      <a:pt x="0" y="140"/>
                      <a:pt x="0" y="325"/>
                    </a:cubicBezTo>
                    <a:lnTo>
                      <a:pt x="0" y="362"/>
                    </a:lnTo>
                    <a:cubicBezTo>
                      <a:pt x="0" y="539"/>
                      <a:pt x="139" y="687"/>
                      <a:pt x="316" y="687"/>
                    </a:cubicBezTo>
                    <a:lnTo>
                      <a:pt x="4805" y="687"/>
                    </a:lnTo>
                    <a:cubicBezTo>
                      <a:pt x="4982" y="687"/>
                      <a:pt x="5130" y="539"/>
                      <a:pt x="5130" y="362"/>
                    </a:cubicBezTo>
                    <a:lnTo>
                      <a:pt x="5130" y="325"/>
                    </a:lnTo>
                    <a:cubicBezTo>
                      <a:pt x="5130" y="140"/>
                      <a:pt x="4982" y="1"/>
                      <a:pt x="48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1" name="Google Shape;961;p39"/>
              <p:cNvSpPr/>
              <p:nvPr/>
            </p:nvSpPr>
            <p:spPr>
              <a:xfrm>
                <a:off x="7211225" y="2736375"/>
                <a:ext cx="131275" cy="19950"/>
              </a:xfrm>
              <a:custGeom>
                <a:rect b="b" l="l" r="r" t="t"/>
                <a:pathLst>
                  <a:path extrusionOk="0" h="798" w="5251">
                    <a:moveTo>
                      <a:pt x="4870" y="111"/>
                    </a:moveTo>
                    <a:cubicBezTo>
                      <a:pt x="5019" y="111"/>
                      <a:pt x="5130" y="232"/>
                      <a:pt x="5130" y="380"/>
                    </a:cubicBezTo>
                    <a:lnTo>
                      <a:pt x="5130" y="417"/>
                    </a:lnTo>
                    <a:cubicBezTo>
                      <a:pt x="5130" y="566"/>
                      <a:pt x="5019" y="677"/>
                      <a:pt x="4870" y="677"/>
                    </a:cubicBezTo>
                    <a:lnTo>
                      <a:pt x="381" y="677"/>
                    </a:lnTo>
                    <a:cubicBezTo>
                      <a:pt x="241" y="677"/>
                      <a:pt x="121" y="566"/>
                      <a:pt x="121" y="417"/>
                    </a:cubicBezTo>
                    <a:lnTo>
                      <a:pt x="121" y="380"/>
                    </a:lnTo>
                    <a:cubicBezTo>
                      <a:pt x="121" y="232"/>
                      <a:pt x="241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76" y="0"/>
                      <a:pt x="0" y="167"/>
                      <a:pt x="0" y="380"/>
                    </a:cubicBezTo>
                    <a:lnTo>
                      <a:pt x="0" y="417"/>
                    </a:lnTo>
                    <a:cubicBezTo>
                      <a:pt x="0" y="631"/>
                      <a:pt x="176" y="798"/>
                      <a:pt x="381" y="798"/>
                    </a:cubicBezTo>
                    <a:lnTo>
                      <a:pt x="4870" y="798"/>
                    </a:lnTo>
                    <a:cubicBezTo>
                      <a:pt x="5084" y="798"/>
                      <a:pt x="5251" y="631"/>
                      <a:pt x="5251" y="417"/>
                    </a:cubicBezTo>
                    <a:lnTo>
                      <a:pt x="5251" y="380"/>
                    </a:lnTo>
                    <a:cubicBezTo>
                      <a:pt x="5251" y="167"/>
                      <a:pt x="5084" y="0"/>
                      <a:pt x="4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2" name="Google Shape;962;p39"/>
              <p:cNvSpPr/>
              <p:nvPr/>
            </p:nvSpPr>
            <p:spPr>
              <a:xfrm>
                <a:off x="7226750" y="2742400"/>
                <a:ext cx="99525" cy="7200"/>
              </a:xfrm>
              <a:custGeom>
                <a:rect b="b" l="l" r="r" t="t"/>
                <a:pathLst>
                  <a:path extrusionOk="0" h="288" w="3981">
                    <a:moveTo>
                      <a:pt x="3851" y="56"/>
                    </a:moveTo>
                    <a:cubicBezTo>
                      <a:pt x="3888" y="56"/>
                      <a:pt x="3925" y="93"/>
                      <a:pt x="3925" y="130"/>
                    </a:cubicBezTo>
                    <a:lnTo>
                      <a:pt x="3925" y="149"/>
                    </a:lnTo>
                    <a:cubicBezTo>
                      <a:pt x="3925" y="195"/>
                      <a:pt x="3888" y="223"/>
                      <a:pt x="3851" y="223"/>
                    </a:cubicBezTo>
                    <a:lnTo>
                      <a:pt x="140" y="223"/>
                    </a:lnTo>
                    <a:cubicBezTo>
                      <a:pt x="94" y="223"/>
                      <a:pt x="56" y="195"/>
                      <a:pt x="56" y="149"/>
                    </a:cubicBezTo>
                    <a:lnTo>
                      <a:pt x="56" y="130"/>
                    </a:lnTo>
                    <a:cubicBezTo>
                      <a:pt x="56" y="93"/>
                      <a:pt x="94" y="56"/>
                      <a:pt x="140" y="56"/>
                    </a:cubicBezTo>
                    <a:close/>
                    <a:moveTo>
                      <a:pt x="131" y="0"/>
                    </a:moveTo>
                    <a:cubicBezTo>
                      <a:pt x="56" y="0"/>
                      <a:pt x="1" y="56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56" y="288"/>
                      <a:pt x="131" y="288"/>
                    </a:cubicBezTo>
                    <a:lnTo>
                      <a:pt x="3841" y="288"/>
                    </a:lnTo>
                    <a:cubicBezTo>
                      <a:pt x="3925" y="288"/>
                      <a:pt x="3980" y="223"/>
                      <a:pt x="3980" y="149"/>
                    </a:cubicBezTo>
                    <a:lnTo>
                      <a:pt x="3980" y="139"/>
                    </a:lnTo>
                    <a:cubicBezTo>
                      <a:pt x="3980" y="56"/>
                      <a:pt x="3925" y="0"/>
                      <a:pt x="38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3" name="Google Shape;963;p39"/>
              <p:cNvSpPr/>
              <p:nvPr/>
            </p:nvSpPr>
            <p:spPr>
              <a:xfrm>
                <a:off x="7234875" y="2764425"/>
                <a:ext cx="83975" cy="10000"/>
              </a:xfrm>
              <a:custGeom>
                <a:rect b="b" l="l" r="r" t="t"/>
                <a:pathLst>
                  <a:path extrusionOk="0" h="400" w="3359">
                    <a:moveTo>
                      <a:pt x="205" y="0"/>
                    </a:moveTo>
                    <a:cubicBezTo>
                      <a:pt x="93" y="0"/>
                      <a:pt x="0" y="93"/>
                      <a:pt x="0" y="205"/>
                    </a:cubicBezTo>
                    <a:cubicBezTo>
                      <a:pt x="0" y="316"/>
                      <a:pt x="93" y="399"/>
                      <a:pt x="205" y="399"/>
                    </a:cubicBezTo>
                    <a:lnTo>
                      <a:pt x="3164" y="399"/>
                    </a:lnTo>
                    <a:cubicBezTo>
                      <a:pt x="3266" y="399"/>
                      <a:pt x="3359" y="316"/>
                      <a:pt x="3359" y="205"/>
                    </a:cubicBezTo>
                    <a:cubicBezTo>
                      <a:pt x="3359" y="93"/>
                      <a:pt x="3266" y="0"/>
                      <a:pt x="31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4" name="Google Shape;964;p39"/>
              <p:cNvSpPr/>
              <p:nvPr/>
            </p:nvSpPr>
            <p:spPr>
              <a:xfrm>
                <a:off x="7233475" y="2763025"/>
                <a:ext cx="86775" cy="13025"/>
              </a:xfrm>
              <a:custGeom>
                <a:rect b="b" l="l" r="r" t="t"/>
                <a:pathLst>
                  <a:path extrusionOk="0" h="521" w="3471">
                    <a:moveTo>
                      <a:pt x="3211" y="121"/>
                    </a:moveTo>
                    <a:cubicBezTo>
                      <a:pt x="3294" y="121"/>
                      <a:pt x="3359" y="177"/>
                      <a:pt x="3359" y="261"/>
                    </a:cubicBezTo>
                    <a:cubicBezTo>
                      <a:pt x="3359" y="335"/>
                      <a:pt x="3294" y="400"/>
                      <a:pt x="3211" y="400"/>
                    </a:cubicBezTo>
                    <a:lnTo>
                      <a:pt x="261" y="400"/>
                    </a:lnTo>
                    <a:cubicBezTo>
                      <a:pt x="177" y="400"/>
                      <a:pt x="121" y="335"/>
                      <a:pt x="121" y="261"/>
                    </a:cubicBezTo>
                    <a:cubicBezTo>
                      <a:pt x="121" y="177"/>
                      <a:pt x="177" y="121"/>
                      <a:pt x="261" y="121"/>
                    </a:cubicBezTo>
                    <a:close/>
                    <a:moveTo>
                      <a:pt x="261" y="1"/>
                    </a:moveTo>
                    <a:cubicBezTo>
                      <a:pt x="121" y="1"/>
                      <a:pt x="1" y="112"/>
                      <a:pt x="1" y="261"/>
                    </a:cubicBezTo>
                    <a:cubicBezTo>
                      <a:pt x="1" y="400"/>
                      <a:pt x="112" y="520"/>
                      <a:pt x="261" y="520"/>
                    </a:cubicBezTo>
                    <a:lnTo>
                      <a:pt x="3220" y="520"/>
                    </a:lnTo>
                    <a:cubicBezTo>
                      <a:pt x="3359" y="520"/>
                      <a:pt x="3470" y="400"/>
                      <a:pt x="3470" y="261"/>
                    </a:cubicBezTo>
                    <a:cubicBezTo>
                      <a:pt x="3470" y="112"/>
                      <a:pt x="3359" y="1"/>
                      <a:pt x="3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5" name="Google Shape;965;p39"/>
              <p:cNvSpPr/>
              <p:nvPr/>
            </p:nvSpPr>
            <p:spPr>
              <a:xfrm>
                <a:off x="7251800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5" y="158"/>
                      <a:pt x="195" y="103"/>
                    </a:cubicBezTo>
                    <a:cubicBezTo>
                      <a:pt x="195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6" name="Google Shape;966;p39"/>
              <p:cNvSpPr/>
              <p:nvPr/>
            </p:nvSpPr>
            <p:spPr>
              <a:xfrm>
                <a:off x="7261075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6" y="158"/>
                      <a:pt x="196" y="103"/>
                    </a:cubicBezTo>
                    <a:cubicBezTo>
                      <a:pt x="196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7" name="Google Shape;967;p39"/>
              <p:cNvSpPr/>
              <p:nvPr/>
            </p:nvSpPr>
            <p:spPr>
              <a:xfrm>
                <a:off x="7269900" y="2766975"/>
                <a:ext cx="4650" cy="4900"/>
              </a:xfrm>
              <a:custGeom>
                <a:rect b="b" l="l" r="r" t="t"/>
                <a:pathLst>
                  <a:path extrusionOk="0" h="196" w="186">
                    <a:moveTo>
                      <a:pt x="93" y="65"/>
                    </a:moveTo>
                    <a:cubicBezTo>
                      <a:pt x="112" y="65"/>
                      <a:pt x="130" y="84"/>
                      <a:pt x="130" y="103"/>
                    </a:cubicBezTo>
                    <a:cubicBezTo>
                      <a:pt x="130" y="121"/>
                      <a:pt x="112" y="140"/>
                      <a:pt x="93" y="140"/>
                    </a:cubicBezTo>
                    <a:cubicBezTo>
                      <a:pt x="74" y="140"/>
                      <a:pt x="56" y="121"/>
                      <a:pt x="56" y="103"/>
                    </a:cubicBezTo>
                    <a:cubicBezTo>
                      <a:pt x="56" y="84"/>
                      <a:pt x="74" y="65"/>
                      <a:pt x="93" y="65"/>
                    </a:cubicBezTo>
                    <a:close/>
                    <a:moveTo>
                      <a:pt x="93" y="1"/>
                    </a:moveTo>
                    <a:cubicBezTo>
                      <a:pt x="37" y="1"/>
                      <a:pt x="0" y="47"/>
                      <a:pt x="0" y="103"/>
                    </a:cubicBezTo>
                    <a:cubicBezTo>
                      <a:pt x="0" y="158"/>
                      <a:pt x="37" y="195"/>
                      <a:pt x="93" y="195"/>
                    </a:cubicBezTo>
                    <a:cubicBezTo>
                      <a:pt x="149" y="195"/>
                      <a:pt x="186" y="158"/>
                      <a:pt x="186" y="103"/>
                    </a:cubicBezTo>
                    <a:cubicBezTo>
                      <a:pt x="186" y="47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8" name="Google Shape;968;p39"/>
              <p:cNvSpPr/>
              <p:nvPr/>
            </p:nvSpPr>
            <p:spPr>
              <a:xfrm>
                <a:off x="7278950" y="27669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102" y="65"/>
                    </a:moveTo>
                    <a:cubicBezTo>
                      <a:pt x="121" y="65"/>
                      <a:pt x="139" y="84"/>
                      <a:pt x="139" y="103"/>
                    </a:cubicBezTo>
                    <a:cubicBezTo>
                      <a:pt x="139" y="121"/>
                      <a:pt x="121" y="140"/>
                      <a:pt x="102" y="140"/>
                    </a:cubicBezTo>
                    <a:cubicBezTo>
                      <a:pt x="84" y="140"/>
                      <a:pt x="65" y="121"/>
                      <a:pt x="65" y="103"/>
                    </a:cubicBezTo>
                    <a:cubicBezTo>
                      <a:pt x="65" y="84"/>
                      <a:pt x="84" y="65"/>
                      <a:pt x="102" y="65"/>
                    </a:cubicBezTo>
                    <a:close/>
                    <a:moveTo>
                      <a:pt x="102" y="1"/>
                    </a:moveTo>
                    <a:cubicBezTo>
                      <a:pt x="46" y="1"/>
                      <a:pt x="0" y="47"/>
                      <a:pt x="0" y="103"/>
                    </a:cubicBezTo>
                    <a:cubicBezTo>
                      <a:pt x="0" y="158"/>
                      <a:pt x="46" y="195"/>
                      <a:pt x="102" y="195"/>
                    </a:cubicBezTo>
                    <a:cubicBezTo>
                      <a:pt x="158" y="195"/>
                      <a:pt x="195" y="158"/>
                      <a:pt x="195" y="103"/>
                    </a:cubicBezTo>
                    <a:cubicBezTo>
                      <a:pt x="195" y="47"/>
                      <a:pt x="158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9" name="Google Shape;969;p39"/>
              <p:cNvSpPr/>
              <p:nvPr/>
            </p:nvSpPr>
            <p:spPr>
              <a:xfrm>
                <a:off x="7287975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0" name="Google Shape;970;p39"/>
              <p:cNvSpPr/>
              <p:nvPr/>
            </p:nvSpPr>
            <p:spPr>
              <a:xfrm>
                <a:off x="7297250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84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1" name="Google Shape;971;p39"/>
              <p:cNvSpPr/>
              <p:nvPr/>
            </p:nvSpPr>
            <p:spPr>
              <a:xfrm>
                <a:off x="7249950" y="2672575"/>
                <a:ext cx="53825" cy="53850"/>
              </a:xfrm>
              <a:custGeom>
                <a:rect b="b" l="l" r="r" t="t"/>
                <a:pathLst>
                  <a:path extrusionOk="0" h="2154" w="2153">
                    <a:moveTo>
                      <a:pt x="1077" y="1"/>
                    </a:moveTo>
                    <a:cubicBezTo>
                      <a:pt x="483" y="1"/>
                      <a:pt x="0" y="483"/>
                      <a:pt x="0" y="1077"/>
                    </a:cubicBezTo>
                    <a:cubicBezTo>
                      <a:pt x="0" y="1671"/>
                      <a:pt x="483" y="2153"/>
                      <a:pt x="1077" y="2153"/>
                    </a:cubicBezTo>
                    <a:cubicBezTo>
                      <a:pt x="1670" y="2153"/>
                      <a:pt x="2153" y="1671"/>
                      <a:pt x="2153" y="1077"/>
                    </a:cubicBezTo>
                    <a:cubicBezTo>
                      <a:pt x="2153" y="483"/>
                      <a:pt x="1670" y="1"/>
                      <a:pt x="10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2" name="Google Shape;972;p39"/>
              <p:cNvSpPr/>
              <p:nvPr/>
            </p:nvSpPr>
            <p:spPr>
              <a:xfrm>
                <a:off x="7248550" y="2671200"/>
                <a:ext cx="56625" cy="56600"/>
              </a:xfrm>
              <a:custGeom>
                <a:rect b="b" l="l" r="r" t="t"/>
                <a:pathLst>
                  <a:path extrusionOk="0" h="2264" w="2265">
                    <a:moveTo>
                      <a:pt x="1133" y="112"/>
                    </a:moveTo>
                    <a:cubicBezTo>
                      <a:pt x="1698" y="112"/>
                      <a:pt x="2153" y="575"/>
                      <a:pt x="2153" y="1132"/>
                    </a:cubicBezTo>
                    <a:cubicBezTo>
                      <a:pt x="2153" y="1689"/>
                      <a:pt x="1698" y="2152"/>
                      <a:pt x="1133" y="2152"/>
                    </a:cubicBezTo>
                    <a:cubicBezTo>
                      <a:pt x="576" y="2152"/>
                      <a:pt x="121" y="1689"/>
                      <a:pt x="121" y="1132"/>
                    </a:cubicBezTo>
                    <a:cubicBezTo>
                      <a:pt x="121" y="575"/>
                      <a:pt x="576" y="112"/>
                      <a:pt x="1133" y="112"/>
                    </a:cubicBezTo>
                    <a:close/>
                    <a:moveTo>
                      <a:pt x="1133" y="0"/>
                    </a:moveTo>
                    <a:cubicBezTo>
                      <a:pt x="511" y="0"/>
                      <a:pt x="1" y="510"/>
                      <a:pt x="1" y="1132"/>
                    </a:cubicBezTo>
                    <a:cubicBezTo>
                      <a:pt x="1" y="1754"/>
                      <a:pt x="511" y="2264"/>
                      <a:pt x="1133" y="2264"/>
                    </a:cubicBezTo>
                    <a:cubicBezTo>
                      <a:pt x="1754" y="2264"/>
                      <a:pt x="2264" y="1754"/>
                      <a:pt x="2264" y="1132"/>
                    </a:cubicBezTo>
                    <a:cubicBezTo>
                      <a:pt x="2264" y="510"/>
                      <a:pt x="1763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3" name="Google Shape;973;p39"/>
              <p:cNvSpPr/>
              <p:nvPr/>
            </p:nvSpPr>
            <p:spPr>
              <a:xfrm>
                <a:off x="7265025" y="2701100"/>
                <a:ext cx="23900" cy="12100"/>
              </a:xfrm>
              <a:custGeom>
                <a:rect b="b" l="l" r="r" t="t"/>
                <a:pathLst>
                  <a:path extrusionOk="0" h="484" w="956">
                    <a:moveTo>
                      <a:pt x="474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956" y="483"/>
                    </a:lnTo>
                    <a:cubicBezTo>
                      <a:pt x="956" y="214"/>
                      <a:pt x="743" y="1"/>
                      <a:pt x="4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" name="Google Shape;974;p39"/>
              <p:cNvSpPr/>
              <p:nvPr/>
            </p:nvSpPr>
            <p:spPr>
              <a:xfrm>
                <a:off x="7263400" y="2699725"/>
                <a:ext cx="26925" cy="14875"/>
              </a:xfrm>
              <a:custGeom>
                <a:rect b="b" l="l" r="r" t="t"/>
                <a:pathLst>
                  <a:path extrusionOk="0" h="595" w="1077">
                    <a:moveTo>
                      <a:pt x="539" y="112"/>
                    </a:moveTo>
                    <a:cubicBezTo>
                      <a:pt x="752" y="112"/>
                      <a:pt x="928" y="269"/>
                      <a:pt x="956" y="473"/>
                    </a:cubicBezTo>
                    <a:lnTo>
                      <a:pt x="121" y="473"/>
                    </a:lnTo>
                    <a:cubicBezTo>
                      <a:pt x="149" y="269"/>
                      <a:pt x="325" y="112"/>
                      <a:pt x="539" y="112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0" y="241"/>
                      <a:pt x="0" y="538"/>
                    </a:cubicBezTo>
                    <a:cubicBezTo>
                      <a:pt x="0" y="594"/>
                      <a:pt x="0" y="594"/>
                      <a:pt x="232" y="594"/>
                    </a:cubicBezTo>
                    <a:lnTo>
                      <a:pt x="585" y="594"/>
                    </a:lnTo>
                    <a:cubicBezTo>
                      <a:pt x="1077" y="594"/>
                      <a:pt x="1077" y="594"/>
                      <a:pt x="1077" y="538"/>
                    </a:cubicBezTo>
                    <a:cubicBezTo>
                      <a:pt x="1077" y="241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" name="Google Shape;975;p39"/>
              <p:cNvSpPr/>
              <p:nvPr/>
            </p:nvSpPr>
            <p:spPr>
              <a:xfrm>
                <a:off x="7270125" y="2685800"/>
                <a:ext cx="13700" cy="13725"/>
              </a:xfrm>
              <a:custGeom>
                <a:rect b="b" l="l" r="r" t="t"/>
                <a:pathLst>
                  <a:path extrusionOk="0" h="549" w="548">
                    <a:moveTo>
                      <a:pt x="279" y="1"/>
                    </a:moveTo>
                    <a:cubicBezTo>
                      <a:pt x="121" y="1"/>
                      <a:pt x="1" y="131"/>
                      <a:pt x="1" y="279"/>
                    </a:cubicBezTo>
                    <a:cubicBezTo>
                      <a:pt x="1" y="427"/>
                      <a:pt x="121" y="548"/>
                      <a:pt x="279" y="548"/>
                    </a:cubicBezTo>
                    <a:cubicBezTo>
                      <a:pt x="427" y="548"/>
                      <a:pt x="548" y="427"/>
                      <a:pt x="548" y="279"/>
                    </a:cubicBezTo>
                    <a:cubicBezTo>
                      <a:pt x="548" y="131"/>
                      <a:pt x="427" y="1"/>
                      <a:pt x="2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" name="Google Shape;976;p39"/>
              <p:cNvSpPr/>
              <p:nvPr/>
            </p:nvSpPr>
            <p:spPr>
              <a:xfrm>
                <a:off x="7268725" y="2684425"/>
                <a:ext cx="16500" cy="16475"/>
              </a:xfrm>
              <a:custGeom>
                <a:rect b="b" l="l" r="r" t="t"/>
                <a:pathLst>
                  <a:path extrusionOk="0" h="659" w="660">
                    <a:moveTo>
                      <a:pt x="335" y="121"/>
                    </a:moveTo>
                    <a:cubicBezTo>
                      <a:pt x="446" y="121"/>
                      <a:pt x="539" y="213"/>
                      <a:pt x="548" y="334"/>
                    </a:cubicBezTo>
                    <a:cubicBezTo>
                      <a:pt x="548" y="445"/>
                      <a:pt x="446" y="547"/>
                      <a:pt x="335" y="547"/>
                    </a:cubicBezTo>
                    <a:cubicBezTo>
                      <a:pt x="214" y="547"/>
                      <a:pt x="121" y="445"/>
                      <a:pt x="121" y="334"/>
                    </a:cubicBezTo>
                    <a:cubicBezTo>
                      <a:pt x="121" y="213"/>
                      <a:pt x="214" y="121"/>
                      <a:pt x="335" y="121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8"/>
                      <a:pt x="1" y="334"/>
                    </a:cubicBezTo>
                    <a:cubicBezTo>
                      <a:pt x="1" y="510"/>
                      <a:pt x="149" y="659"/>
                      <a:pt x="335" y="659"/>
                    </a:cubicBezTo>
                    <a:cubicBezTo>
                      <a:pt x="511" y="659"/>
                      <a:pt x="659" y="510"/>
                      <a:pt x="659" y="334"/>
                    </a:cubicBezTo>
                    <a:cubicBezTo>
                      <a:pt x="659" y="148"/>
                      <a:pt x="511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" name="Google Shape;977;p39"/>
              <p:cNvSpPr/>
              <p:nvPr/>
            </p:nvSpPr>
            <p:spPr>
              <a:xfrm>
                <a:off x="7257150" y="2782525"/>
                <a:ext cx="39675" cy="12300"/>
              </a:xfrm>
              <a:custGeom>
                <a:rect b="b" l="l" r="r" t="t"/>
                <a:pathLst>
                  <a:path extrusionOk="0" h="492" w="1587">
                    <a:moveTo>
                      <a:pt x="241" y="0"/>
                    </a:moveTo>
                    <a:cubicBezTo>
                      <a:pt x="111" y="0"/>
                      <a:pt x="0" y="111"/>
                      <a:pt x="0" y="251"/>
                    </a:cubicBezTo>
                    <a:cubicBezTo>
                      <a:pt x="0" y="380"/>
                      <a:pt x="111" y="492"/>
                      <a:pt x="241" y="492"/>
                    </a:cubicBezTo>
                    <a:lnTo>
                      <a:pt x="1336" y="492"/>
                    </a:lnTo>
                    <a:cubicBezTo>
                      <a:pt x="1475" y="492"/>
                      <a:pt x="1586" y="380"/>
                      <a:pt x="1586" y="251"/>
                    </a:cubicBezTo>
                    <a:cubicBezTo>
                      <a:pt x="1586" y="111"/>
                      <a:pt x="1475" y="0"/>
                      <a:pt x="13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" name="Google Shape;978;p39"/>
              <p:cNvSpPr/>
              <p:nvPr/>
            </p:nvSpPr>
            <p:spPr>
              <a:xfrm>
                <a:off x="7255525" y="2781125"/>
                <a:ext cx="42675" cy="15100"/>
              </a:xfrm>
              <a:custGeom>
                <a:rect b="b" l="l" r="r" t="t"/>
                <a:pathLst>
                  <a:path extrusionOk="0" h="604" w="1707">
                    <a:moveTo>
                      <a:pt x="1401" y="112"/>
                    </a:moveTo>
                    <a:cubicBezTo>
                      <a:pt x="1503" y="112"/>
                      <a:pt x="1586" y="19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21" y="409"/>
                      <a:pt x="121" y="307"/>
                    </a:cubicBezTo>
                    <a:cubicBezTo>
                      <a:pt x="121" y="195"/>
                      <a:pt x="204" y="112"/>
                      <a:pt x="306" y="112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30"/>
                      <a:pt x="0" y="307"/>
                    </a:cubicBezTo>
                    <a:cubicBezTo>
                      <a:pt x="0" y="474"/>
                      <a:pt x="139" y="603"/>
                      <a:pt x="306" y="603"/>
                    </a:cubicBezTo>
                    <a:lnTo>
                      <a:pt x="1401" y="603"/>
                    </a:lnTo>
                    <a:cubicBezTo>
                      <a:pt x="1568" y="603"/>
                      <a:pt x="1707" y="474"/>
                      <a:pt x="1707" y="307"/>
                    </a:cubicBezTo>
                    <a:cubicBezTo>
                      <a:pt x="1707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9" name="Google Shape;979;p39"/>
              <p:cNvSpPr/>
              <p:nvPr/>
            </p:nvSpPr>
            <p:spPr>
              <a:xfrm>
                <a:off x="7359875" y="1832850"/>
                <a:ext cx="241000" cy="240000"/>
              </a:xfrm>
              <a:custGeom>
                <a:rect b="b" l="l" r="r" t="t"/>
                <a:pathLst>
                  <a:path extrusionOk="0" h="9600" w="9640">
                    <a:moveTo>
                      <a:pt x="4833" y="2576"/>
                    </a:moveTo>
                    <a:cubicBezTo>
                      <a:pt x="5983" y="2576"/>
                      <a:pt x="6996" y="3477"/>
                      <a:pt x="7042" y="4721"/>
                    </a:cubicBezTo>
                    <a:cubicBezTo>
                      <a:pt x="7069" y="5565"/>
                      <a:pt x="6420" y="6558"/>
                      <a:pt x="5632" y="6855"/>
                    </a:cubicBezTo>
                    <a:cubicBezTo>
                      <a:pt x="5362" y="6957"/>
                      <a:pt x="5090" y="7005"/>
                      <a:pt x="4825" y="7005"/>
                    </a:cubicBezTo>
                    <a:cubicBezTo>
                      <a:pt x="3675" y="7005"/>
                      <a:pt x="2662" y="6104"/>
                      <a:pt x="2617" y="4860"/>
                    </a:cubicBezTo>
                    <a:cubicBezTo>
                      <a:pt x="2580" y="4016"/>
                      <a:pt x="3238" y="3023"/>
                      <a:pt x="4027" y="2727"/>
                    </a:cubicBezTo>
                    <a:cubicBezTo>
                      <a:pt x="4296" y="2624"/>
                      <a:pt x="4568" y="2576"/>
                      <a:pt x="4833" y="2576"/>
                    </a:cubicBezTo>
                    <a:close/>
                    <a:moveTo>
                      <a:pt x="4067" y="0"/>
                    </a:moveTo>
                    <a:cubicBezTo>
                      <a:pt x="4051" y="0"/>
                      <a:pt x="4034" y="3"/>
                      <a:pt x="4017" y="8"/>
                    </a:cubicBezTo>
                    <a:lnTo>
                      <a:pt x="2709" y="426"/>
                    </a:lnTo>
                    <a:cubicBezTo>
                      <a:pt x="2635" y="444"/>
                      <a:pt x="2589" y="537"/>
                      <a:pt x="2617" y="611"/>
                    </a:cubicBezTo>
                    <a:lnTo>
                      <a:pt x="2886" y="1483"/>
                    </a:lnTo>
                    <a:cubicBezTo>
                      <a:pt x="2904" y="1548"/>
                      <a:pt x="2876" y="1613"/>
                      <a:pt x="2821" y="1650"/>
                    </a:cubicBezTo>
                    <a:cubicBezTo>
                      <a:pt x="2533" y="1836"/>
                      <a:pt x="2283" y="2049"/>
                      <a:pt x="2060" y="2291"/>
                    </a:cubicBezTo>
                    <a:cubicBezTo>
                      <a:pt x="2030" y="2326"/>
                      <a:pt x="1989" y="2343"/>
                      <a:pt x="1946" y="2343"/>
                    </a:cubicBezTo>
                    <a:cubicBezTo>
                      <a:pt x="1922" y="2343"/>
                      <a:pt x="1898" y="2338"/>
                      <a:pt x="1874" y="2328"/>
                    </a:cubicBezTo>
                    <a:lnTo>
                      <a:pt x="1077" y="1910"/>
                    </a:lnTo>
                    <a:cubicBezTo>
                      <a:pt x="1052" y="1899"/>
                      <a:pt x="1026" y="1894"/>
                      <a:pt x="1001" y="1894"/>
                    </a:cubicBezTo>
                    <a:cubicBezTo>
                      <a:pt x="943" y="1894"/>
                      <a:pt x="889" y="1923"/>
                      <a:pt x="863" y="1975"/>
                    </a:cubicBezTo>
                    <a:lnTo>
                      <a:pt x="233" y="3190"/>
                    </a:lnTo>
                    <a:cubicBezTo>
                      <a:pt x="195" y="3265"/>
                      <a:pt x="223" y="3357"/>
                      <a:pt x="297" y="3404"/>
                    </a:cubicBezTo>
                    <a:lnTo>
                      <a:pt x="1105" y="3821"/>
                    </a:lnTo>
                    <a:cubicBezTo>
                      <a:pt x="1160" y="3849"/>
                      <a:pt x="1197" y="3923"/>
                      <a:pt x="1179" y="3988"/>
                    </a:cubicBezTo>
                    <a:cubicBezTo>
                      <a:pt x="1105" y="4304"/>
                      <a:pt x="1077" y="4638"/>
                      <a:pt x="1095" y="4971"/>
                    </a:cubicBezTo>
                    <a:cubicBezTo>
                      <a:pt x="1095" y="5046"/>
                      <a:pt x="1058" y="5111"/>
                      <a:pt x="984" y="5129"/>
                    </a:cubicBezTo>
                    <a:lnTo>
                      <a:pt x="121" y="5398"/>
                    </a:lnTo>
                    <a:cubicBezTo>
                      <a:pt x="47" y="5426"/>
                      <a:pt x="1" y="5519"/>
                      <a:pt x="19" y="5593"/>
                    </a:cubicBezTo>
                    <a:lnTo>
                      <a:pt x="437" y="6901"/>
                    </a:lnTo>
                    <a:cubicBezTo>
                      <a:pt x="459" y="6968"/>
                      <a:pt x="517" y="7011"/>
                      <a:pt x="582" y="7011"/>
                    </a:cubicBezTo>
                    <a:cubicBezTo>
                      <a:pt x="598" y="7011"/>
                      <a:pt x="615" y="7009"/>
                      <a:pt x="631" y="7003"/>
                    </a:cubicBezTo>
                    <a:lnTo>
                      <a:pt x="1494" y="6734"/>
                    </a:lnTo>
                    <a:cubicBezTo>
                      <a:pt x="1508" y="6730"/>
                      <a:pt x="1522" y="6728"/>
                      <a:pt x="1536" y="6728"/>
                    </a:cubicBezTo>
                    <a:cubicBezTo>
                      <a:pt x="1588" y="6728"/>
                      <a:pt x="1641" y="6755"/>
                      <a:pt x="1670" y="6799"/>
                    </a:cubicBezTo>
                    <a:cubicBezTo>
                      <a:pt x="1847" y="7087"/>
                      <a:pt x="2069" y="7337"/>
                      <a:pt x="2310" y="7560"/>
                    </a:cubicBezTo>
                    <a:cubicBezTo>
                      <a:pt x="2357" y="7606"/>
                      <a:pt x="2375" y="7680"/>
                      <a:pt x="2338" y="7745"/>
                    </a:cubicBezTo>
                    <a:lnTo>
                      <a:pt x="1921" y="8543"/>
                    </a:lnTo>
                    <a:cubicBezTo>
                      <a:pt x="1884" y="8617"/>
                      <a:pt x="1912" y="8710"/>
                      <a:pt x="1995" y="8756"/>
                    </a:cubicBezTo>
                    <a:lnTo>
                      <a:pt x="3210" y="9387"/>
                    </a:lnTo>
                    <a:cubicBezTo>
                      <a:pt x="3232" y="9398"/>
                      <a:pt x="3256" y="9404"/>
                      <a:pt x="3280" y="9404"/>
                    </a:cubicBezTo>
                    <a:cubicBezTo>
                      <a:pt x="3335" y="9404"/>
                      <a:pt x="3388" y="9374"/>
                      <a:pt x="3414" y="9322"/>
                    </a:cubicBezTo>
                    <a:lnTo>
                      <a:pt x="3832" y="8515"/>
                    </a:lnTo>
                    <a:cubicBezTo>
                      <a:pt x="3861" y="8463"/>
                      <a:pt x="3909" y="8435"/>
                      <a:pt x="3964" y="8435"/>
                    </a:cubicBezTo>
                    <a:cubicBezTo>
                      <a:pt x="3978" y="8435"/>
                      <a:pt x="3993" y="8437"/>
                      <a:pt x="4008" y="8441"/>
                    </a:cubicBezTo>
                    <a:cubicBezTo>
                      <a:pt x="4260" y="8500"/>
                      <a:pt x="4525" y="8530"/>
                      <a:pt x="4791" y="8530"/>
                    </a:cubicBezTo>
                    <a:cubicBezTo>
                      <a:pt x="4858" y="8530"/>
                      <a:pt x="4925" y="8528"/>
                      <a:pt x="4991" y="8524"/>
                    </a:cubicBezTo>
                    <a:cubicBezTo>
                      <a:pt x="5056" y="8524"/>
                      <a:pt x="5121" y="8562"/>
                      <a:pt x="5149" y="8626"/>
                    </a:cubicBezTo>
                    <a:lnTo>
                      <a:pt x="5418" y="9498"/>
                    </a:lnTo>
                    <a:cubicBezTo>
                      <a:pt x="5440" y="9558"/>
                      <a:pt x="5498" y="9599"/>
                      <a:pt x="5563" y="9599"/>
                    </a:cubicBezTo>
                    <a:cubicBezTo>
                      <a:pt x="5580" y="9599"/>
                      <a:pt x="5596" y="9597"/>
                      <a:pt x="5613" y="9591"/>
                    </a:cubicBezTo>
                    <a:lnTo>
                      <a:pt x="6921" y="9183"/>
                    </a:lnTo>
                    <a:cubicBezTo>
                      <a:pt x="7004" y="9155"/>
                      <a:pt x="7042" y="9072"/>
                      <a:pt x="7023" y="8988"/>
                    </a:cubicBezTo>
                    <a:lnTo>
                      <a:pt x="6745" y="8126"/>
                    </a:lnTo>
                    <a:cubicBezTo>
                      <a:pt x="6726" y="8061"/>
                      <a:pt x="6754" y="7986"/>
                      <a:pt x="6810" y="7949"/>
                    </a:cubicBezTo>
                    <a:cubicBezTo>
                      <a:pt x="7097" y="7764"/>
                      <a:pt x="7348" y="7550"/>
                      <a:pt x="7570" y="7309"/>
                    </a:cubicBezTo>
                    <a:cubicBezTo>
                      <a:pt x="7602" y="7278"/>
                      <a:pt x="7646" y="7259"/>
                      <a:pt x="7692" y="7259"/>
                    </a:cubicBezTo>
                    <a:cubicBezTo>
                      <a:pt x="7713" y="7259"/>
                      <a:pt x="7735" y="7263"/>
                      <a:pt x="7756" y="7272"/>
                    </a:cubicBezTo>
                    <a:lnTo>
                      <a:pt x="8563" y="7690"/>
                    </a:lnTo>
                    <a:cubicBezTo>
                      <a:pt x="8585" y="7704"/>
                      <a:pt x="8610" y="7710"/>
                      <a:pt x="8634" y="7710"/>
                    </a:cubicBezTo>
                    <a:cubicBezTo>
                      <a:pt x="8688" y="7710"/>
                      <a:pt x="8741" y="7676"/>
                      <a:pt x="8767" y="7625"/>
                    </a:cubicBezTo>
                    <a:lnTo>
                      <a:pt x="9398" y="6409"/>
                    </a:lnTo>
                    <a:cubicBezTo>
                      <a:pt x="9444" y="6335"/>
                      <a:pt x="9407" y="6242"/>
                      <a:pt x="9333" y="6205"/>
                    </a:cubicBezTo>
                    <a:lnTo>
                      <a:pt x="8535" y="5788"/>
                    </a:lnTo>
                    <a:cubicBezTo>
                      <a:pt x="8470" y="5751"/>
                      <a:pt x="8442" y="5686"/>
                      <a:pt x="8452" y="5612"/>
                    </a:cubicBezTo>
                    <a:cubicBezTo>
                      <a:pt x="8526" y="5296"/>
                      <a:pt x="8554" y="4962"/>
                      <a:pt x="8535" y="4628"/>
                    </a:cubicBezTo>
                    <a:cubicBezTo>
                      <a:pt x="8535" y="4554"/>
                      <a:pt x="8582" y="4498"/>
                      <a:pt x="8646" y="4471"/>
                    </a:cubicBezTo>
                    <a:lnTo>
                      <a:pt x="9509" y="4202"/>
                    </a:lnTo>
                    <a:cubicBezTo>
                      <a:pt x="9593" y="4174"/>
                      <a:pt x="9639" y="4090"/>
                      <a:pt x="9611" y="4007"/>
                    </a:cubicBezTo>
                    <a:lnTo>
                      <a:pt x="9194" y="2699"/>
                    </a:lnTo>
                    <a:cubicBezTo>
                      <a:pt x="9179" y="2632"/>
                      <a:pt x="9116" y="2589"/>
                      <a:pt x="9049" y="2589"/>
                    </a:cubicBezTo>
                    <a:cubicBezTo>
                      <a:pt x="9032" y="2589"/>
                      <a:pt x="9015" y="2591"/>
                      <a:pt x="8999" y="2597"/>
                    </a:cubicBezTo>
                    <a:lnTo>
                      <a:pt x="8136" y="2875"/>
                    </a:lnTo>
                    <a:cubicBezTo>
                      <a:pt x="8123" y="2879"/>
                      <a:pt x="8109" y="2881"/>
                      <a:pt x="8096" y="2881"/>
                    </a:cubicBezTo>
                    <a:cubicBezTo>
                      <a:pt x="8043" y="2881"/>
                      <a:pt x="7990" y="2852"/>
                      <a:pt x="7960" y="2801"/>
                    </a:cubicBezTo>
                    <a:cubicBezTo>
                      <a:pt x="7784" y="2522"/>
                      <a:pt x="7570" y="2263"/>
                      <a:pt x="7329" y="2049"/>
                    </a:cubicBezTo>
                    <a:cubicBezTo>
                      <a:pt x="7274" y="2003"/>
                      <a:pt x="7255" y="1929"/>
                      <a:pt x="7292" y="1864"/>
                    </a:cubicBezTo>
                    <a:lnTo>
                      <a:pt x="7710" y="1057"/>
                    </a:lnTo>
                    <a:cubicBezTo>
                      <a:pt x="7747" y="983"/>
                      <a:pt x="7719" y="890"/>
                      <a:pt x="7645" y="853"/>
                    </a:cubicBezTo>
                    <a:lnTo>
                      <a:pt x="6420" y="222"/>
                    </a:lnTo>
                    <a:cubicBezTo>
                      <a:pt x="6398" y="208"/>
                      <a:pt x="6373" y="201"/>
                      <a:pt x="6349" y="201"/>
                    </a:cubicBezTo>
                    <a:cubicBezTo>
                      <a:pt x="6295" y="201"/>
                      <a:pt x="6242" y="235"/>
                      <a:pt x="6216" y="287"/>
                    </a:cubicBezTo>
                    <a:lnTo>
                      <a:pt x="5799" y="1085"/>
                    </a:lnTo>
                    <a:cubicBezTo>
                      <a:pt x="5774" y="1141"/>
                      <a:pt x="5714" y="1170"/>
                      <a:pt x="5656" y="1170"/>
                    </a:cubicBezTo>
                    <a:cubicBezTo>
                      <a:pt x="5648" y="1170"/>
                      <a:pt x="5640" y="1169"/>
                      <a:pt x="5632" y="1168"/>
                    </a:cubicBezTo>
                    <a:cubicBezTo>
                      <a:pt x="5347" y="1103"/>
                      <a:pt x="5062" y="1074"/>
                      <a:pt x="4765" y="1074"/>
                    </a:cubicBezTo>
                    <a:cubicBezTo>
                      <a:pt x="4723" y="1074"/>
                      <a:pt x="4681" y="1074"/>
                      <a:pt x="4639" y="1075"/>
                    </a:cubicBezTo>
                    <a:cubicBezTo>
                      <a:pt x="4633" y="1076"/>
                      <a:pt x="4628" y="1076"/>
                      <a:pt x="4622" y="1076"/>
                    </a:cubicBezTo>
                    <a:cubicBezTo>
                      <a:pt x="4563" y="1076"/>
                      <a:pt x="4507" y="1033"/>
                      <a:pt x="4491" y="973"/>
                    </a:cubicBezTo>
                    <a:lnTo>
                      <a:pt x="4212" y="111"/>
                    </a:lnTo>
                    <a:cubicBezTo>
                      <a:pt x="4197" y="44"/>
                      <a:pt x="4135" y="0"/>
                      <a:pt x="40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" name="Google Shape;980;p39"/>
              <p:cNvSpPr/>
              <p:nvPr/>
            </p:nvSpPr>
            <p:spPr>
              <a:xfrm>
                <a:off x="7358250" y="1831425"/>
                <a:ext cx="243775" cy="242850"/>
              </a:xfrm>
              <a:custGeom>
                <a:rect b="b" l="l" r="r" t="t"/>
                <a:pathLst>
                  <a:path extrusionOk="0" h="9714" w="9751">
                    <a:moveTo>
                      <a:pt x="4899" y="2691"/>
                    </a:moveTo>
                    <a:cubicBezTo>
                      <a:pt x="5316" y="2691"/>
                      <a:pt x="5724" y="2811"/>
                      <a:pt x="6077" y="3053"/>
                    </a:cubicBezTo>
                    <a:cubicBezTo>
                      <a:pt x="6671" y="3433"/>
                      <a:pt x="7023" y="4073"/>
                      <a:pt x="7042" y="4778"/>
                    </a:cubicBezTo>
                    <a:cubicBezTo>
                      <a:pt x="7079" y="5594"/>
                      <a:pt x="6439" y="6568"/>
                      <a:pt x="5669" y="6856"/>
                    </a:cubicBezTo>
                    <a:cubicBezTo>
                      <a:pt x="5413" y="6953"/>
                      <a:pt x="5148" y="7001"/>
                      <a:pt x="4885" y="7001"/>
                    </a:cubicBezTo>
                    <a:cubicBezTo>
                      <a:pt x="4470" y="7001"/>
                      <a:pt x="4060" y="6881"/>
                      <a:pt x="3702" y="6643"/>
                    </a:cubicBezTo>
                    <a:cubicBezTo>
                      <a:pt x="3118" y="6253"/>
                      <a:pt x="2765" y="5622"/>
                      <a:pt x="2737" y="4908"/>
                    </a:cubicBezTo>
                    <a:cubicBezTo>
                      <a:pt x="2709" y="4092"/>
                      <a:pt x="3350" y="3127"/>
                      <a:pt x="4110" y="2839"/>
                    </a:cubicBezTo>
                    <a:cubicBezTo>
                      <a:pt x="4370" y="2737"/>
                      <a:pt x="4630" y="2691"/>
                      <a:pt x="4899" y="2691"/>
                    </a:cubicBezTo>
                    <a:close/>
                    <a:moveTo>
                      <a:pt x="4899" y="2572"/>
                    </a:moveTo>
                    <a:cubicBezTo>
                      <a:pt x="4622" y="2572"/>
                      <a:pt x="4343" y="2624"/>
                      <a:pt x="4073" y="2728"/>
                    </a:cubicBezTo>
                    <a:cubicBezTo>
                      <a:pt x="3247" y="3034"/>
                      <a:pt x="2589" y="4036"/>
                      <a:pt x="2617" y="4917"/>
                    </a:cubicBezTo>
                    <a:cubicBezTo>
                      <a:pt x="2645" y="5669"/>
                      <a:pt x="3016" y="6327"/>
                      <a:pt x="3637" y="6745"/>
                    </a:cubicBezTo>
                    <a:cubicBezTo>
                      <a:pt x="4017" y="6995"/>
                      <a:pt x="4444" y="7116"/>
                      <a:pt x="4889" y="7116"/>
                    </a:cubicBezTo>
                    <a:cubicBezTo>
                      <a:pt x="5158" y="7116"/>
                      <a:pt x="5437" y="7069"/>
                      <a:pt x="5715" y="6967"/>
                    </a:cubicBezTo>
                    <a:cubicBezTo>
                      <a:pt x="6531" y="6652"/>
                      <a:pt x="7199" y="5650"/>
                      <a:pt x="7162" y="4778"/>
                    </a:cubicBezTo>
                    <a:cubicBezTo>
                      <a:pt x="7134" y="4027"/>
                      <a:pt x="6763" y="3359"/>
                      <a:pt x="6142" y="2951"/>
                    </a:cubicBezTo>
                    <a:cubicBezTo>
                      <a:pt x="5767" y="2701"/>
                      <a:pt x="5336" y="2572"/>
                      <a:pt x="4899" y="2572"/>
                    </a:cubicBezTo>
                    <a:close/>
                    <a:moveTo>
                      <a:pt x="4144" y="114"/>
                    </a:moveTo>
                    <a:cubicBezTo>
                      <a:pt x="4157" y="114"/>
                      <a:pt x="4171" y="117"/>
                      <a:pt x="4184" y="121"/>
                    </a:cubicBezTo>
                    <a:cubicBezTo>
                      <a:pt x="4203" y="140"/>
                      <a:pt x="4222" y="158"/>
                      <a:pt x="4231" y="186"/>
                    </a:cubicBezTo>
                    <a:lnTo>
                      <a:pt x="4500" y="1049"/>
                    </a:lnTo>
                    <a:cubicBezTo>
                      <a:pt x="4526" y="1127"/>
                      <a:pt x="4609" y="1189"/>
                      <a:pt x="4695" y="1189"/>
                    </a:cubicBezTo>
                    <a:cubicBezTo>
                      <a:pt x="4701" y="1189"/>
                      <a:pt x="4707" y="1189"/>
                      <a:pt x="4713" y="1188"/>
                    </a:cubicBezTo>
                    <a:cubicBezTo>
                      <a:pt x="4753" y="1187"/>
                      <a:pt x="4793" y="1186"/>
                      <a:pt x="4833" y="1186"/>
                    </a:cubicBezTo>
                    <a:cubicBezTo>
                      <a:pt x="5118" y="1186"/>
                      <a:pt x="5403" y="1216"/>
                      <a:pt x="5687" y="1281"/>
                    </a:cubicBezTo>
                    <a:cubicBezTo>
                      <a:pt x="5701" y="1283"/>
                      <a:pt x="5715" y="1285"/>
                      <a:pt x="5728" y="1285"/>
                    </a:cubicBezTo>
                    <a:cubicBezTo>
                      <a:pt x="5806" y="1285"/>
                      <a:pt x="5880" y="1241"/>
                      <a:pt x="5919" y="1169"/>
                    </a:cubicBezTo>
                    <a:lnTo>
                      <a:pt x="6337" y="362"/>
                    </a:lnTo>
                    <a:cubicBezTo>
                      <a:pt x="6346" y="344"/>
                      <a:pt x="6364" y="325"/>
                      <a:pt x="6392" y="316"/>
                    </a:cubicBezTo>
                    <a:cubicBezTo>
                      <a:pt x="6400" y="313"/>
                      <a:pt x="6408" y="312"/>
                      <a:pt x="6415" y="312"/>
                    </a:cubicBezTo>
                    <a:cubicBezTo>
                      <a:pt x="6432" y="312"/>
                      <a:pt x="6447" y="319"/>
                      <a:pt x="6467" y="325"/>
                    </a:cubicBezTo>
                    <a:lnTo>
                      <a:pt x="7682" y="956"/>
                    </a:lnTo>
                    <a:cubicBezTo>
                      <a:pt x="7710" y="965"/>
                      <a:pt x="7719" y="984"/>
                      <a:pt x="7728" y="1012"/>
                    </a:cubicBezTo>
                    <a:cubicBezTo>
                      <a:pt x="7737" y="1040"/>
                      <a:pt x="7737" y="1058"/>
                      <a:pt x="7719" y="1086"/>
                    </a:cubicBezTo>
                    <a:lnTo>
                      <a:pt x="7301" y="1893"/>
                    </a:lnTo>
                    <a:cubicBezTo>
                      <a:pt x="7264" y="1976"/>
                      <a:pt x="7283" y="2079"/>
                      <a:pt x="7357" y="2143"/>
                    </a:cubicBezTo>
                    <a:cubicBezTo>
                      <a:pt x="7598" y="2366"/>
                      <a:pt x="7802" y="2617"/>
                      <a:pt x="7979" y="2886"/>
                    </a:cubicBezTo>
                    <a:cubicBezTo>
                      <a:pt x="8022" y="2951"/>
                      <a:pt x="8093" y="2987"/>
                      <a:pt x="8162" y="2987"/>
                    </a:cubicBezTo>
                    <a:cubicBezTo>
                      <a:pt x="8182" y="2987"/>
                      <a:pt x="8201" y="2985"/>
                      <a:pt x="8220" y="2978"/>
                    </a:cubicBezTo>
                    <a:lnTo>
                      <a:pt x="9083" y="2709"/>
                    </a:lnTo>
                    <a:cubicBezTo>
                      <a:pt x="9094" y="2705"/>
                      <a:pt x="9106" y="2703"/>
                      <a:pt x="9116" y="2703"/>
                    </a:cubicBezTo>
                    <a:cubicBezTo>
                      <a:pt x="9132" y="2703"/>
                      <a:pt x="9146" y="2708"/>
                      <a:pt x="9157" y="2719"/>
                    </a:cubicBezTo>
                    <a:cubicBezTo>
                      <a:pt x="9185" y="2728"/>
                      <a:pt x="9203" y="2746"/>
                      <a:pt x="9203" y="2774"/>
                    </a:cubicBezTo>
                    <a:lnTo>
                      <a:pt x="9621" y="4082"/>
                    </a:lnTo>
                    <a:cubicBezTo>
                      <a:pt x="9630" y="4101"/>
                      <a:pt x="9630" y="4129"/>
                      <a:pt x="9611" y="4156"/>
                    </a:cubicBezTo>
                    <a:cubicBezTo>
                      <a:pt x="9602" y="4175"/>
                      <a:pt x="9583" y="4194"/>
                      <a:pt x="9556" y="4203"/>
                    </a:cubicBezTo>
                    <a:lnTo>
                      <a:pt x="8693" y="4472"/>
                    </a:lnTo>
                    <a:cubicBezTo>
                      <a:pt x="8600" y="4500"/>
                      <a:pt x="8544" y="4592"/>
                      <a:pt x="8544" y="4685"/>
                    </a:cubicBezTo>
                    <a:cubicBezTo>
                      <a:pt x="8563" y="5010"/>
                      <a:pt x="8535" y="5335"/>
                      <a:pt x="8461" y="5659"/>
                    </a:cubicBezTo>
                    <a:cubicBezTo>
                      <a:pt x="8442" y="5752"/>
                      <a:pt x="8489" y="5845"/>
                      <a:pt x="8572" y="5891"/>
                    </a:cubicBezTo>
                    <a:lnTo>
                      <a:pt x="9379" y="6309"/>
                    </a:lnTo>
                    <a:cubicBezTo>
                      <a:pt x="9426" y="6337"/>
                      <a:pt x="9444" y="6392"/>
                      <a:pt x="9416" y="6439"/>
                    </a:cubicBezTo>
                    <a:lnTo>
                      <a:pt x="8786" y="7654"/>
                    </a:lnTo>
                    <a:cubicBezTo>
                      <a:pt x="8767" y="7682"/>
                      <a:pt x="8749" y="7700"/>
                      <a:pt x="8730" y="7709"/>
                    </a:cubicBezTo>
                    <a:cubicBezTo>
                      <a:pt x="8702" y="7709"/>
                      <a:pt x="8674" y="7709"/>
                      <a:pt x="8656" y="7700"/>
                    </a:cubicBezTo>
                    <a:lnTo>
                      <a:pt x="7849" y="7283"/>
                    </a:lnTo>
                    <a:cubicBezTo>
                      <a:pt x="7818" y="7266"/>
                      <a:pt x="7785" y="7257"/>
                      <a:pt x="7752" y="7257"/>
                    </a:cubicBezTo>
                    <a:cubicBezTo>
                      <a:pt x="7695" y="7257"/>
                      <a:pt x="7639" y="7282"/>
                      <a:pt x="7598" y="7329"/>
                    </a:cubicBezTo>
                    <a:cubicBezTo>
                      <a:pt x="7376" y="7570"/>
                      <a:pt x="7125" y="7784"/>
                      <a:pt x="6847" y="7951"/>
                    </a:cubicBezTo>
                    <a:cubicBezTo>
                      <a:pt x="6763" y="8006"/>
                      <a:pt x="6726" y="8108"/>
                      <a:pt x="6754" y="8201"/>
                    </a:cubicBezTo>
                    <a:lnTo>
                      <a:pt x="7032" y="9064"/>
                    </a:lnTo>
                    <a:cubicBezTo>
                      <a:pt x="7051" y="9110"/>
                      <a:pt x="7023" y="9166"/>
                      <a:pt x="6967" y="9184"/>
                    </a:cubicBezTo>
                    <a:lnTo>
                      <a:pt x="5659" y="9593"/>
                    </a:lnTo>
                    <a:cubicBezTo>
                      <a:pt x="5650" y="9596"/>
                      <a:pt x="5640" y="9598"/>
                      <a:pt x="5630" y="9598"/>
                    </a:cubicBezTo>
                    <a:cubicBezTo>
                      <a:pt x="5591" y="9598"/>
                      <a:pt x="5554" y="9572"/>
                      <a:pt x="5539" y="9528"/>
                    </a:cubicBezTo>
                    <a:lnTo>
                      <a:pt x="5270" y="8665"/>
                    </a:lnTo>
                    <a:cubicBezTo>
                      <a:pt x="5242" y="8581"/>
                      <a:pt x="5158" y="8526"/>
                      <a:pt x="5066" y="8526"/>
                    </a:cubicBezTo>
                    <a:cubicBezTo>
                      <a:pt x="5066" y="8526"/>
                      <a:pt x="5056" y="8526"/>
                      <a:pt x="5056" y="8517"/>
                    </a:cubicBezTo>
                    <a:cubicBezTo>
                      <a:pt x="4992" y="8520"/>
                      <a:pt x="4926" y="8522"/>
                      <a:pt x="4861" y="8522"/>
                    </a:cubicBezTo>
                    <a:cubicBezTo>
                      <a:pt x="4599" y="8522"/>
                      <a:pt x="4335" y="8492"/>
                      <a:pt x="4082" y="8433"/>
                    </a:cubicBezTo>
                    <a:cubicBezTo>
                      <a:pt x="4069" y="8430"/>
                      <a:pt x="4055" y="8429"/>
                      <a:pt x="4041" y="8429"/>
                    </a:cubicBezTo>
                    <a:cubicBezTo>
                      <a:pt x="3963" y="8429"/>
                      <a:pt x="3890" y="8473"/>
                      <a:pt x="3850" y="8544"/>
                    </a:cubicBezTo>
                    <a:lnTo>
                      <a:pt x="3433" y="9351"/>
                    </a:lnTo>
                    <a:cubicBezTo>
                      <a:pt x="3424" y="9370"/>
                      <a:pt x="3396" y="9389"/>
                      <a:pt x="3377" y="9398"/>
                    </a:cubicBezTo>
                    <a:cubicBezTo>
                      <a:pt x="3350" y="9398"/>
                      <a:pt x="3322" y="9398"/>
                      <a:pt x="3303" y="9389"/>
                    </a:cubicBezTo>
                    <a:lnTo>
                      <a:pt x="2088" y="8758"/>
                    </a:lnTo>
                    <a:cubicBezTo>
                      <a:pt x="2042" y="8730"/>
                      <a:pt x="2023" y="8674"/>
                      <a:pt x="2042" y="8628"/>
                    </a:cubicBezTo>
                    <a:lnTo>
                      <a:pt x="2459" y="7821"/>
                    </a:lnTo>
                    <a:cubicBezTo>
                      <a:pt x="2505" y="7737"/>
                      <a:pt x="2487" y="7635"/>
                      <a:pt x="2413" y="7570"/>
                    </a:cubicBezTo>
                    <a:cubicBezTo>
                      <a:pt x="2171" y="7348"/>
                      <a:pt x="1967" y="7097"/>
                      <a:pt x="1791" y="6819"/>
                    </a:cubicBezTo>
                    <a:cubicBezTo>
                      <a:pt x="1748" y="6754"/>
                      <a:pt x="1676" y="6717"/>
                      <a:pt x="1607" y="6717"/>
                    </a:cubicBezTo>
                    <a:cubicBezTo>
                      <a:pt x="1588" y="6717"/>
                      <a:pt x="1568" y="6720"/>
                      <a:pt x="1550" y="6726"/>
                    </a:cubicBezTo>
                    <a:lnTo>
                      <a:pt x="678" y="7004"/>
                    </a:lnTo>
                    <a:cubicBezTo>
                      <a:pt x="668" y="7008"/>
                      <a:pt x="658" y="7010"/>
                      <a:pt x="648" y="7010"/>
                    </a:cubicBezTo>
                    <a:cubicBezTo>
                      <a:pt x="610" y="7010"/>
                      <a:pt x="572" y="6984"/>
                      <a:pt x="557" y="6939"/>
                    </a:cubicBezTo>
                    <a:lnTo>
                      <a:pt x="149" y="5631"/>
                    </a:lnTo>
                    <a:cubicBezTo>
                      <a:pt x="131" y="5585"/>
                      <a:pt x="158" y="5529"/>
                      <a:pt x="214" y="5511"/>
                    </a:cubicBezTo>
                    <a:lnTo>
                      <a:pt x="1077" y="5242"/>
                    </a:lnTo>
                    <a:cubicBezTo>
                      <a:pt x="1160" y="5214"/>
                      <a:pt x="1225" y="5121"/>
                      <a:pt x="1216" y="5028"/>
                    </a:cubicBezTo>
                    <a:cubicBezTo>
                      <a:pt x="1207" y="4704"/>
                      <a:pt x="1234" y="4370"/>
                      <a:pt x="1309" y="4054"/>
                    </a:cubicBezTo>
                    <a:cubicBezTo>
                      <a:pt x="1327" y="3962"/>
                      <a:pt x="1281" y="3860"/>
                      <a:pt x="1197" y="3823"/>
                    </a:cubicBezTo>
                    <a:lnTo>
                      <a:pt x="390" y="3405"/>
                    </a:lnTo>
                    <a:cubicBezTo>
                      <a:pt x="372" y="3387"/>
                      <a:pt x="353" y="3368"/>
                      <a:pt x="344" y="3349"/>
                    </a:cubicBezTo>
                    <a:cubicBezTo>
                      <a:pt x="335" y="3322"/>
                      <a:pt x="344" y="3294"/>
                      <a:pt x="353" y="3275"/>
                    </a:cubicBezTo>
                    <a:lnTo>
                      <a:pt x="984" y="2060"/>
                    </a:lnTo>
                    <a:cubicBezTo>
                      <a:pt x="1005" y="2026"/>
                      <a:pt x="1041" y="2006"/>
                      <a:pt x="1077" y="2006"/>
                    </a:cubicBezTo>
                    <a:cubicBezTo>
                      <a:pt x="1089" y="2006"/>
                      <a:pt x="1102" y="2009"/>
                      <a:pt x="1114" y="2014"/>
                    </a:cubicBezTo>
                    <a:lnTo>
                      <a:pt x="1921" y="2431"/>
                    </a:lnTo>
                    <a:cubicBezTo>
                      <a:pt x="1952" y="2448"/>
                      <a:pt x="1985" y="2456"/>
                      <a:pt x="2018" y="2456"/>
                    </a:cubicBezTo>
                    <a:cubicBezTo>
                      <a:pt x="2074" y="2456"/>
                      <a:pt x="2130" y="2432"/>
                      <a:pt x="2171" y="2385"/>
                    </a:cubicBezTo>
                    <a:cubicBezTo>
                      <a:pt x="2394" y="2143"/>
                      <a:pt x="2645" y="1930"/>
                      <a:pt x="2923" y="1763"/>
                    </a:cubicBezTo>
                    <a:cubicBezTo>
                      <a:pt x="2997" y="1707"/>
                      <a:pt x="3034" y="1605"/>
                      <a:pt x="3006" y="1513"/>
                    </a:cubicBezTo>
                    <a:lnTo>
                      <a:pt x="2737" y="650"/>
                    </a:lnTo>
                    <a:cubicBezTo>
                      <a:pt x="2728" y="631"/>
                      <a:pt x="2728" y="604"/>
                      <a:pt x="2747" y="585"/>
                    </a:cubicBezTo>
                    <a:cubicBezTo>
                      <a:pt x="2756" y="557"/>
                      <a:pt x="2774" y="539"/>
                      <a:pt x="2802" y="529"/>
                    </a:cubicBezTo>
                    <a:lnTo>
                      <a:pt x="4110" y="121"/>
                    </a:lnTo>
                    <a:cubicBezTo>
                      <a:pt x="4120" y="117"/>
                      <a:pt x="4131" y="114"/>
                      <a:pt x="4144" y="114"/>
                    </a:cubicBezTo>
                    <a:close/>
                    <a:moveTo>
                      <a:pt x="4132" y="0"/>
                    </a:moveTo>
                    <a:cubicBezTo>
                      <a:pt x="4113" y="0"/>
                      <a:pt x="4093" y="3"/>
                      <a:pt x="4073" y="10"/>
                    </a:cubicBezTo>
                    <a:lnTo>
                      <a:pt x="2765" y="427"/>
                    </a:lnTo>
                    <a:cubicBezTo>
                      <a:pt x="2709" y="446"/>
                      <a:pt x="2663" y="483"/>
                      <a:pt x="2645" y="529"/>
                    </a:cubicBezTo>
                    <a:cubicBezTo>
                      <a:pt x="2617" y="585"/>
                      <a:pt x="2607" y="641"/>
                      <a:pt x="2626" y="696"/>
                    </a:cubicBezTo>
                    <a:lnTo>
                      <a:pt x="2895" y="1559"/>
                    </a:lnTo>
                    <a:cubicBezTo>
                      <a:pt x="2914" y="1596"/>
                      <a:pt x="2895" y="1643"/>
                      <a:pt x="2858" y="1661"/>
                    </a:cubicBezTo>
                    <a:cubicBezTo>
                      <a:pt x="2570" y="1847"/>
                      <a:pt x="2311" y="2060"/>
                      <a:pt x="2088" y="2310"/>
                    </a:cubicBezTo>
                    <a:cubicBezTo>
                      <a:pt x="2069" y="2335"/>
                      <a:pt x="2043" y="2348"/>
                      <a:pt x="2016" y="2348"/>
                    </a:cubicBezTo>
                    <a:cubicBezTo>
                      <a:pt x="2002" y="2348"/>
                      <a:pt x="1989" y="2344"/>
                      <a:pt x="1977" y="2338"/>
                    </a:cubicBezTo>
                    <a:lnTo>
                      <a:pt x="1170" y="1921"/>
                    </a:lnTo>
                    <a:cubicBezTo>
                      <a:pt x="1137" y="1903"/>
                      <a:pt x="1102" y="1895"/>
                      <a:pt x="1068" y="1895"/>
                    </a:cubicBezTo>
                    <a:cubicBezTo>
                      <a:pt x="993" y="1895"/>
                      <a:pt x="920" y="1934"/>
                      <a:pt x="882" y="2004"/>
                    </a:cubicBezTo>
                    <a:lnTo>
                      <a:pt x="251" y="3229"/>
                    </a:lnTo>
                    <a:cubicBezTo>
                      <a:pt x="223" y="3275"/>
                      <a:pt x="223" y="3331"/>
                      <a:pt x="233" y="3387"/>
                    </a:cubicBezTo>
                    <a:cubicBezTo>
                      <a:pt x="251" y="3442"/>
                      <a:pt x="288" y="3479"/>
                      <a:pt x="344" y="3507"/>
                    </a:cubicBezTo>
                    <a:lnTo>
                      <a:pt x="1142" y="3925"/>
                    </a:lnTo>
                    <a:cubicBezTo>
                      <a:pt x="1179" y="3943"/>
                      <a:pt x="1197" y="3990"/>
                      <a:pt x="1188" y="4036"/>
                    </a:cubicBezTo>
                    <a:cubicBezTo>
                      <a:pt x="1114" y="4361"/>
                      <a:pt x="1086" y="4695"/>
                      <a:pt x="1105" y="5038"/>
                    </a:cubicBezTo>
                    <a:cubicBezTo>
                      <a:pt x="1105" y="5084"/>
                      <a:pt x="1086" y="5121"/>
                      <a:pt x="1040" y="5131"/>
                    </a:cubicBezTo>
                    <a:lnTo>
                      <a:pt x="177" y="5409"/>
                    </a:lnTo>
                    <a:cubicBezTo>
                      <a:pt x="66" y="5437"/>
                      <a:pt x="1" y="5557"/>
                      <a:pt x="38" y="5669"/>
                    </a:cubicBezTo>
                    <a:lnTo>
                      <a:pt x="455" y="6977"/>
                    </a:lnTo>
                    <a:cubicBezTo>
                      <a:pt x="478" y="7067"/>
                      <a:pt x="561" y="7126"/>
                      <a:pt x="651" y="7126"/>
                    </a:cubicBezTo>
                    <a:cubicBezTo>
                      <a:pt x="672" y="7126"/>
                      <a:pt x="694" y="7123"/>
                      <a:pt x="715" y="7116"/>
                    </a:cubicBezTo>
                    <a:lnTo>
                      <a:pt x="1578" y="6847"/>
                    </a:lnTo>
                    <a:cubicBezTo>
                      <a:pt x="1590" y="6842"/>
                      <a:pt x="1603" y="6839"/>
                      <a:pt x="1614" y="6839"/>
                    </a:cubicBezTo>
                    <a:cubicBezTo>
                      <a:pt x="1647" y="6839"/>
                      <a:pt x="1675" y="6857"/>
                      <a:pt x="1689" y="6884"/>
                    </a:cubicBezTo>
                    <a:cubicBezTo>
                      <a:pt x="1875" y="7171"/>
                      <a:pt x="2088" y="7431"/>
                      <a:pt x="2338" y="7654"/>
                    </a:cubicBezTo>
                    <a:cubicBezTo>
                      <a:pt x="2375" y="7691"/>
                      <a:pt x="2375" y="7728"/>
                      <a:pt x="2357" y="7774"/>
                    </a:cubicBezTo>
                    <a:lnTo>
                      <a:pt x="1939" y="8572"/>
                    </a:lnTo>
                    <a:cubicBezTo>
                      <a:pt x="1893" y="8674"/>
                      <a:pt x="1930" y="8804"/>
                      <a:pt x="2032" y="8860"/>
                    </a:cubicBezTo>
                    <a:lnTo>
                      <a:pt x="3247" y="9491"/>
                    </a:lnTo>
                    <a:cubicBezTo>
                      <a:pt x="3283" y="9509"/>
                      <a:pt x="3319" y="9519"/>
                      <a:pt x="3355" y="9519"/>
                    </a:cubicBezTo>
                    <a:cubicBezTo>
                      <a:pt x="3375" y="9519"/>
                      <a:pt x="3395" y="9516"/>
                      <a:pt x="3414" y="9509"/>
                    </a:cubicBezTo>
                    <a:cubicBezTo>
                      <a:pt x="3461" y="9491"/>
                      <a:pt x="3507" y="9453"/>
                      <a:pt x="3535" y="9407"/>
                    </a:cubicBezTo>
                    <a:lnTo>
                      <a:pt x="3953" y="8600"/>
                    </a:lnTo>
                    <a:cubicBezTo>
                      <a:pt x="3968" y="8569"/>
                      <a:pt x="4002" y="8551"/>
                      <a:pt x="4040" y="8551"/>
                    </a:cubicBezTo>
                    <a:cubicBezTo>
                      <a:pt x="4048" y="8551"/>
                      <a:pt x="4056" y="8552"/>
                      <a:pt x="4064" y="8554"/>
                    </a:cubicBezTo>
                    <a:cubicBezTo>
                      <a:pt x="4324" y="8613"/>
                      <a:pt x="4589" y="8643"/>
                      <a:pt x="4861" y="8643"/>
                    </a:cubicBezTo>
                    <a:cubicBezTo>
                      <a:pt x="4929" y="8643"/>
                      <a:pt x="4997" y="8641"/>
                      <a:pt x="5066" y="8637"/>
                    </a:cubicBezTo>
                    <a:cubicBezTo>
                      <a:pt x="5112" y="8637"/>
                      <a:pt x="5149" y="8665"/>
                      <a:pt x="5158" y="8702"/>
                    </a:cubicBezTo>
                    <a:lnTo>
                      <a:pt x="5428" y="9565"/>
                    </a:lnTo>
                    <a:cubicBezTo>
                      <a:pt x="5455" y="9658"/>
                      <a:pt x="5539" y="9713"/>
                      <a:pt x="5632" y="9713"/>
                    </a:cubicBezTo>
                    <a:cubicBezTo>
                      <a:pt x="5650" y="9713"/>
                      <a:pt x="5678" y="9713"/>
                      <a:pt x="5697" y="9704"/>
                    </a:cubicBezTo>
                    <a:lnTo>
                      <a:pt x="7005" y="9296"/>
                    </a:lnTo>
                    <a:cubicBezTo>
                      <a:pt x="7116" y="9259"/>
                      <a:pt x="7172" y="9138"/>
                      <a:pt x="7144" y="9027"/>
                    </a:cubicBezTo>
                    <a:lnTo>
                      <a:pt x="6865" y="8164"/>
                    </a:lnTo>
                    <a:cubicBezTo>
                      <a:pt x="6856" y="8127"/>
                      <a:pt x="6875" y="8081"/>
                      <a:pt x="6912" y="8053"/>
                    </a:cubicBezTo>
                    <a:cubicBezTo>
                      <a:pt x="7190" y="7876"/>
                      <a:pt x="7450" y="7654"/>
                      <a:pt x="7682" y="7413"/>
                    </a:cubicBezTo>
                    <a:cubicBezTo>
                      <a:pt x="7700" y="7388"/>
                      <a:pt x="7727" y="7375"/>
                      <a:pt x="7754" y="7375"/>
                    </a:cubicBezTo>
                    <a:cubicBezTo>
                      <a:pt x="7767" y="7375"/>
                      <a:pt x="7781" y="7379"/>
                      <a:pt x="7793" y="7385"/>
                    </a:cubicBezTo>
                    <a:lnTo>
                      <a:pt x="8600" y="7802"/>
                    </a:lnTo>
                    <a:cubicBezTo>
                      <a:pt x="8630" y="7820"/>
                      <a:pt x="8664" y="7830"/>
                      <a:pt x="8699" y="7830"/>
                    </a:cubicBezTo>
                    <a:cubicBezTo>
                      <a:pt x="8718" y="7830"/>
                      <a:pt x="8738" y="7827"/>
                      <a:pt x="8758" y="7821"/>
                    </a:cubicBezTo>
                    <a:cubicBezTo>
                      <a:pt x="8814" y="7802"/>
                      <a:pt x="8860" y="7765"/>
                      <a:pt x="8888" y="7709"/>
                    </a:cubicBezTo>
                    <a:lnTo>
                      <a:pt x="9519" y="6494"/>
                    </a:lnTo>
                    <a:cubicBezTo>
                      <a:pt x="9574" y="6392"/>
                      <a:pt x="9528" y="6262"/>
                      <a:pt x="9426" y="6207"/>
                    </a:cubicBezTo>
                    <a:lnTo>
                      <a:pt x="8619" y="5789"/>
                    </a:lnTo>
                    <a:cubicBezTo>
                      <a:pt x="8582" y="5771"/>
                      <a:pt x="8563" y="5734"/>
                      <a:pt x="8572" y="5687"/>
                    </a:cubicBezTo>
                    <a:cubicBezTo>
                      <a:pt x="8647" y="5353"/>
                      <a:pt x="8674" y="5019"/>
                      <a:pt x="8665" y="4685"/>
                    </a:cubicBezTo>
                    <a:cubicBezTo>
                      <a:pt x="8665" y="4639"/>
                      <a:pt x="8684" y="4602"/>
                      <a:pt x="8730" y="4583"/>
                    </a:cubicBezTo>
                    <a:lnTo>
                      <a:pt x="9593" y="4314"/>
                    </a:lnTo>
                    <a:cubicBezTo>
                      <a:pt x="9648" y="4296"/>
                      <a:pt x="9686" y="4259"/>
                      <a:pt x="9713" y="4212"/>
                    </a:cubicBezTo>
                    <a:cubicBezTo>
                      <a:pt x="9741" y="4156"/>
                      <a:pt x="9750" y="4101"/>
                      <a:pt x="9732" y="4045"/>
                    </a:cubicBezTo>
                    <a:lnTo>
                      <a:pt x="9314" y="2737"/>
                    </a:lnTo>
                    <a:cubicBezTo>
                      <a:pt x="9296" y="2682"/>
                      <a:pt x="9259" y="2644"/>
                      <a:pt x="9212" y="2617"/>
                    </a:cubicBezTo>
                    <a:cubicBezTo>
                      <a:pt x="9182" y="2599"/>
                      <a:pt x="9145" y="2588"/>
                      <a:pt x="9109" y="2588"/>
                    </a:cubicBezTo>
                    <a:cubicBezTo>
                      <a:pt x="9090" y="2588"/>
                      <a:pt x="9071" y="2591"/>
                      <a:pt x="9055" y="2598"/>
                    </a:cubicBezTo>
                    <a:lnTo>
                      <a:pt x="8183" y="2876"/>
                    </a:lnTo>
                    <a:cubicBezTo>
                      <a:pt x="8176" y="2878"/>
                      <a:pt x="8170" y="2879"/>
                      <a:pt x="8163" y="2879"/>
                    </a:cubicBezTo>
                    <a:cubicBezTo>
                      <a:pt x="8130" y="2879"/>
                      <a:pt x="8096" y="2861"/>
                      <a:pt x="8081" y="2830"/>
                    </a:cubicBezTo>
                    <a:cubicBezTo>
                      <a:pt x="7895" y="2552"/>
                      <a:pt x="7682" y="2292"/>
                      <a:pt x="7431" y="2060"/>
                    </a:cubicBezTo>
                    <a:cubicBezTo>
                      <a:pt x="7394" y="2032"/>
                      <a:pt x="7385" y="1986"/>
                      <a:pt x="7413" y="1949"/>
                    </a:cubicBezTo>
                    <a:lnTo>
                      <a:pt x="7830" y="1142"/>
                    </a:lnTo>
                    <a:cubicBezTo>
                      <a:pt x="7849" y="1095"/>
                      <a:pt x="7858" y="1040"/>
                      <a:pt x="7839" y="984"/>
                    </a:cubicBezTo>
                    <a:cubicBezTo>
                      <a:pt x="7821" y="928"/>
                      <a:pt x="7784" y="882"/>
                      <a:pt x="7737" y="854"/>
                    </a:cubicBezTo>
                    <a:lnTo>
                      <a:pt x="6522" y="223"/>
                    </a:lnTo>
                    <a:cubicBezTo>
                      <a:pt x="6492" y="208"/>
                      <a:pt x="6461" y="201"/>
                      <a:pt x="6430" y="201"/>
                    </a:cubicBezTo>
                    <a:cubicBezTo>
                      <a:pt x="6405" y="201"/>
                      <a:pt x="6380" y="206"/>
                      <a:pt x="6355" y="214"/>
                    </a:cubicBezTo>
                    <a:cubicBezTo>
                      <a:pt x="6300" y="232"/>
                      <a:pt x="6262" y="270"/>
                      <a:pt x="6235" y="316"/>
                    </a:cubicBezTo>
                    <a:lnTo>
                      <a:pt x="5817" y="1123"/>
                    </a:lnTo>
                    <a:cubicBezTo>
                      <a:pt x="5802" y="1154"/>
                      <a:pt x="5767" y="1172"/>
                      <a:pt x="5730" y="1172"/>
                    </a:cubicBezTo>
                    <a:cubicBezTo>
                      <a:pt x="5722" y="1172"/>
                      <a:pt x="5714" y="1171"/>
                      <a:pt x="5706" y="1169"/>
                    </a:cubicBezTo>
                    <a:cubicBezTo>
                      <a:pt x="5421" y="1104"/>
                      <a:pt x="5129" y="1075"/>
                      <a:pt x="4830" y="1075"/>
                    </a:cubicBezTo>
                    <a:cubicBezTo>
                      <a:pt x="4788" y="1075"/>
                      <a:pt x="4746" y="1076"/>
                      <a:pt x="4704" y="1077"/>
                    </a:cubicBezTo>
                    <a:cubicBezTo>
                      <a:pt x="4699" y="1078"/>
                      <a:pt x="4694" y="1078"/>
                      <a:pt x="4689" y="1078"/>
                    </a:cubicBezTo>
                    <a:cubicBezTo>
                      <a:pt x="4655" y="1078"/>
                      <a:pt x="4619" y="1052"/>
                      <a:pt x="4611" y="1012"/>
                    </a:cubicBezTo>
                    <a:lnTo>
                      <a:pt x="4342" y="149"/>
                    </a:lnTo>
                    <a:cubicBezTo>
                      <a:pt x="4324" y="93"/>
                      <a:pt x="4286" y="56"/>
                      <a:pt x="4231" y="28"/>
                    </a:cubicBezTo>
                    <a:cubicBezTo>
                      <a:pt x="4201" y="10"/>
                      <a:pt x="4167" y="0"/>
                      <a:pt x="4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" name="Google Shape;981;p39"/>
              <p:cNvSpPr/>
              <p:nvPr/>
            </p:nvSpPr>
            <p:spPr>
              <a:xfrm>
                <a:off x="7084600" y="1809400"/>
                <a:ext cx="406325" cy="280875"/>
              </a:xfrm>
              <a:custGeom>
                <a:rect b="b" l="l" r="r" t="t"/>
                <a:pathLst>
                  <a:path extrusionOk="0" h="11235" w="16253">
                    <a:moveTo>
                      <a:pt x="427" y="0"/>
                    </a:moveTo>
                    <a:cubicBezTo>
                      <a:pt x="195" y="0"/>
                      <a:pt x="0" y="195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104" y="11234"/>
                    </a:lnTo>
                    <a:cubicBezTo>
                      <a:pt x="16188" y="11234"/>
                      <a:pt x="16253" y="11169"/>
                      <a:pt x="16253" y="11086"/>
                    </a:cubicBezTo>
                    <a:lnTo>
                      <a:pt x="16253" y="427"/>
                    </a:lnTo>
                    <a:cubicBezTo>
                      <a:pt x="16253" y="195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" name="Google Shape;982;p39"/>
              <p:cNvSpPr/>
              <p:nvPr/>
            </p:nvSpPr>
            <p:spPr>
              <a:xfrm>
                <a:off x="7083200" y="1808000"/>
                <a:ext cx="409125" cy="283900"/>
              </a:xfrm>
              <a:custGeom>
                <a:rect b="b" l="l" r="r" t="t"/>
                <a:pathLst>
                  <a:path extrusionOk="0" h="11356" w="16365">
                    <a:moveTo>
                      <a:pt x="15882" y="121"/>
                    </a:moveTo>
                    <a:cubicBezTo>
                      <a:pt x="16086" y="121"/>
                      <a:pt x="16244" y="279"/>
                      <a:pt x="16244" y="483"/>
                    </a:cubicBezTo>
                    <a:lnTo>
                      <a:pt x="16244" y="11142"/>
                    </a:lnTo>
                    <a:cubicBezTo>
                      <a:pt x="16244" y="11198"/>
                      <a:pt x="16207" y="11235"/>
                      <a:pt x="16160" y="11235"/>
                    </a:cubicBezTo>
                    <a:lnTo>
                      <a:pt x="205" y="11235"/>
                    </a:lnTo>
                    <a:cubicBezTo>
                      <a:pt x="158" y="11235"/>
                      <a:pt x="112" y="11198"/>
                      <a:pt x="112" y="11142"/>
                    </a:cubicBezTo>
                    <a:lnTo>
                      <a:pt x="112" y="483"/>
                    </a:lnTo>
                    <a:cubicBezTo>
                      <a:pt x="112" y="279"/>
                      <a:pt x="279" y="121"/>
                      <a:pt x="483" y="121"/>
                    </a:cubicBezTo>
                    <a:close/>
                    <a:moveTo>
                      <a:pt x="483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62"/>
                      <a:pt x="93" y="11355"/>
                      <a:pt x="205" y="11355"/>
                    </a:cubicBezTo>
                    <a:lnTo>
                      <a:pt x="16160" y="11355"/>
                    </a:lnTo>
                    <a:cubicBezTo>
                      <a:pt x="16272" y="11355"/>
                      <a:pt x="16365" y="11262"/>
                      <a:pt x="16365" y="11142"/>
                    </a:cubicBezTo>
                    <a:lnTo>
                      <a:pt x="16365" y="483"/>
                    </a:lnTo>
                    <a:cubicBezTo>
                      <a:pt x="16365" y="214"/>
                      <a:pt x="16151" y="1"/>
                      <a:pt x="15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" name="Google Shape;983;p39"/>
              <p:cNvSpPr/>
              <p:nvPr/>
            </p:nvSpPr>
            <p:spPr>
              <a:xfrm>
                <a:off x="7114275" y="1836525"/>
                <a:ext cx="346975" cy="226850"/>
              </a:xfrm>
              <a:custGeom>
                <a:rect b="b" l="l" r="r" t="t"/>
                <a:pathLst>
                  <a:path extrusionOk="0" h="9074" w="13879">
                    <a:moveTo>
                      <a:pt x="1" y="1"/>
                    </a:moveTo>
                    <a:lnTo>
                      <a:pt x="1" y="9073"/>
                    </a:lnTo>
                    <a:lnTo>
                      <a:pt x="13879" y="9073"/>
                    </a:lnTo>
                    <a:lnTo>
                      <a:pt x="13879" y="7394"/>
                    </a:lnTo>
                    <a:lnTo>
                      <a:pt x="13879" y="2097"/>
                    </a:lnTo>
                    <a:lnTo>
                      <a:pt x="138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" name="Google Shape;984;p39"/>
              <p:cNvSpPr/>
              <p:nvPr/>
            </p:nvSpPr>
            <p:spPr>
              <a:xfrm>
                <a:off x="7112875" y="1834900"/>
                <a:ext cx="349775" cy="229850"/>
              </a:xfrm>
              <a:custGeom>
                <a:rect b="b" l="l" r="r" t="t"/>
                <a:pathLst>
                  <a:path extrusionOk="0" h="9194" w="13991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lnTo>
                      <a:pt x="1" y="9138"/>
                    </a:lnTo>
                    <a:cubicBezTo>
                      <a:pt x="1" y="9175"/>
                      <a:pt x="29" y="9194"/>
                      <a:pt x="57" y="9194"/>
                    </a:cubicBezTo>
                    <a:lnTo>
                      <a:pt x="13935" y="9194"/>
                    </a:lnTo>
                    <a:cubicBezTo>
                      <a:pt x="13962" y="9194"/>
                      <a:pt x="13990" y="9175"/>
                      <a:pt x="13990" y="9138"/>
                    </a:cubicBezTo>
                    <a:lnTo>
                      <a:pt x="13990" y="7459"/>
                    </a:lnTo>
                    <a:cubicBezTo>
                      <a:pt x="13990" y="7431"/>
                      <a:pt x="13962" y="7403"/>
                      <a:pt x="13935" y="7403"/>
                    </a:cubicBezTo>
                    <a:cubicBezTo>
                      <a:pt x="13897" y="7403"/>
                      <a:pt x="13870" y="7431"/>
                      <a:pt x="13870" y="7459"/>
                    </a:cubicBezTo>
                    <a:lnTo>
                      <a:pt x="13870" y="9083"/>
                    </a:lnTo>
                    <a:lnTo>
                      <a:pt x="112" y="9083"/>
                    </a:lnTo>
                    <a:lnTo>
                      <a:pt x="112" y="121"/>
                    </a:lnTo>
                    <a:lnTo>
                      <a:pt x="13870" y="121"/>
                    </a:lnTo>
                    <a:lnTo>
                      <a:pt x="13870" y="2162"/>
                    </a:lnTo>
                    <a:cubicBezTo>
                      <a:pt x="13870" y="2190"/>
                      <a:pt x="13897" y="2218"/>
                      <a:pt x="13935" y="2218"/>
                    </a:cubicBezTo>
                    <a:cubicBezTo>
                      <a:pt x="13962" y="2218"/>
                      <a:pt x="13990" y="2190"/>
                      <a:pt x="13990" y="2162"/>
                    </a:cubicBezTo>
                    <a:lnTo>
                      <a:pt x="13990" y="66"/>
                    </a:lnTo>
                    <a:cubicBezTo>
                      <a:pt x="13990" y="29"/>
                      <a:pt x="13962" y="1"/>
                      <a:pt x="13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" name="Google Shape;985;p39"/>
              <p:cNvSpPr/>
              <p:nvPr/>
            </p:nvSpPr>
            <p:spPr>
              <a:xfrm>
                <a:off x="7459600" y="1907275"/>
                <a:ext cx="3050" cy="76075"/>
              </a:xfrm>
              <a:custGeom>
                <a:rect b="b" l="l" r="r" t="t"/>
                <a:pathLst>
                  <a:path extrusionOk="0" h="3043" w="122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2987"/>
                    </a:lnTo>
                    <a:cubicBezTo>
                      <a:pt x="1" y="3015"/>
                      <a:pt x="28" y="3043"/>
                      <a:pt x="66" y="3043"/>
                    </a:cubicBezTo>
                    <a:cubicBezTo>
                      <a:pt x="93" y="3043"/>
                      <a:pt x="121" y="3015"/>
                      <a:pt x="121" y="2987"/>
                    </a:cubicBezTo>
                    <a:lnTo>
                      <a:pt x="121" y="56"/>
                    </a:lnTo>
                    <a:cubicBezTo>
                      <a:pt x="121" y="19"/>
                      <a:pt x="9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" name="Google Shape;986;p39"/>
              <p:cNvSpPr/>
              <p:nvPr/>
            </p:nvSpPr>
            <p:spPr>
              <a:xfrm>
                <a:off x="7283100" y="1818675"/>
                <a:ext cx="9325" cy="9075"/>
              </a:xfrm>
              <a:custGeom>
                <a:rect b="b" l="l" r="r" t="t"/>
                <a:pathLst>
                  <a:path extrusionOk="0" h="363" w="373">
                    <a:moveTo>
                      <a:pt x="187" y="121"/>
                    </a:moveTo>
                    <a:cubicBezTo>
                      <a:pt x="224" y="121"/>
                      <a:pt x="251" y="149"/>
                      <a:pt x="251" y="186"/>
                    </a:cubicBezTo>
                    <a:cubicBezTo>
                      <a:pt x="251" y="223"/>
                      <a:pt x="224" y="251"/>
                      <a:pt x="187" y="251"/>
                    </a:cubicBezTo>
                    <a:cubicBezTo>
                      <a:pt x="149" y="251"/>
                      <a:pt x="122" y="223"/>
                      <a:pt x="122" y="186"/>
                    </a:cubicBezTo>
                    <a:cubicBezTo>
                      <a:pt x="122" y="149"/>
                      <a:pt x="149" y="121"/>
                      <a:pt x="187" y="121"/>
                    </a:cubicBezTo>
                    <a:close/>
                    <a:moveTo>
                      <a:pt x="187" y="0"/>
                    </a:moveTo>
                    <a:cubicBezTo>
                      <a:pt x="84" y="0"/>
                      <a:pt x="1" y="84"/>
                      <a:pt x="1" y="186"/>
                    </a:cubicBezTo>
                    <a:cubicBezTo>
                      <a:pt x="1" y="279"/>
                      <a:pt x="84" y="362"/>
                      <a:pt x="187" y="362"/>
                    </a:cubicBezTo>
                    <a:cubicBezTo>
                      <a:pt x="289" y="362"/>
                      <a:pt x="372" y="288"/>
                      <a:pt x="372" y="186"/>
                    </a:cubicBezTo>
                    <a:cubicBezTo>
                      <a:pt x="372" y="84"/>
                      <a:pt x="289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" name="Google Shape;987;p39"/>
              <p:cNvSpPr/>
              <p:nvPr/>
            </p:nvSpPr>
            <p:spPr>
              <a:xfrm>
                <a:off x="7018025" y="2088150"/>
                <a:ext cx="539250" cy="36450"/>
              </a:xfrm>
              <a:custGeom>
                <a:rect b="b" l="l" r="r" t="t"/>
                <a:pathLst>
                  <a:path extrusionOk="0" h="1458" w="21570">
                    <a:moveTo>
                      <a:pt x="1" y="1"/>
                    </a:moveTo>
                    <a:lnTo>
                      <a:pt x="1" y="891"/>
                    </a:lnTo>
                    <a:cubicBezTo>
                      <a:pt x="1" y="1207"/>
                      <a:pt x="260" y="1457"/>
                      <a:pt x="576" y="1457"/>
                    </a:cubicBezTo>
                    <a:lnTo>
                      <a:pt x="21003" y="1457"/>
                    </a:lnTo>
                    <a:cubicBezTo>
                      <a:pt x="21319" y="1457"/>
                      <a:pt x="21569" y="1207"/>
                      <a:pt x="21569" y="891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" name="Google Shape;988;p39"/>
              <p:cNvSpPr/>
              <p:nvPr/>
            </p:nvSpPr>
            <p:spPr>
              <a:xfrm>
                <a:off x="7016650" y="2086775"/>
                <a:ext cx="542225" cy="39200"/>
              </a:xfrm>
              <a:custGeom>
                <a:rect b="b" l="l" r="r" t="t"/>
                <a:pathLst>
                  <a:path extrusionOk="0" h="1568" w="21689">
                    <a:moveTo>
                      <a:pt x="21568" y="111"/>
                    </a:moveTo>
                    <a:lnTo>
                      <a:pt x="21568" y="946"/>
                    </a:lnTo>
                    <a:cubicBezTo>
                      <a:pt x="21568" y="1225"/>
                      <a:pt x="21336" y="1457"/>
                      <a:pt x="21058" y="1457"/>
                    </a:cubicBezTo>
                    <a:lnTo>
                      <a:pt x="631" y="1457"/>
                    </a:lnTo>
                    <a:cubicBezTo>
                      <a:pt x="343" y="1457"/>
                      <a:pt x="121" y="1225"/>
                      <a:pt x="121" y="946"/>
                    </a:cubicBez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28"/>
                      <a:pt x="0" y="56"/>
                    </a:cubicBezTo>
                    <a:lnTo>
                      <a:pt x="0" y="946"/>
                    </a:lnTo>
                    <a:cubicBezTo>
                      <a:pt x="0" y="1290"/>
                      <a:pt x="278" y="1568"/>
                      <a:pt x="631" y="1568"/>
                    </a:cubicBezTo>
                    <a:lnTo>
                      <a:pt x="21058" y="1568"/>
                    </a:lnTo>
                    <a:cubicBezTo>
                      <a:pt x="21401" y="1568"/>
                      <a:pt x="21689" y="1290"/>
                      <a:pt x="21689" y="946"/>
                    </a:cubicBezTo>
                    <a:lnTo>
                      <a:pt x="21689" y="56"/>
                    </a:lnTo>
                    <a:cubicBezTo>
                      <a:pt x="21689" y="28"/>
                      <a:pt x="21661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" name="Google Shape;989;p39"/>
              <p:cNvSpPr/>
              <p:nvPr/>
            </p:nvSpPr>
            <p:spPr>
              <a:xfrm>
                <a:off x="7021750" y="2114600"/>
                <a:ext cx="531800" cy="2800"/>
              </a:xfrm>
              <a:custGeom>
                <a:rect b="b" l="l" r="r" t="t"/>
                <a:pathLst>
                  <a:path extrusionOk="0" h="112" w="21272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12"/>
                      <a:pt x="65" y="112"/>
                    </a:cubicBezTo>
                    <a:lnTo>
                      <a:pt x="21216" y="112"/>
                    </a:lnTo>
                    <a:cubicBezTo>
                      <a:pt x="21253" y="112"/>
                      <a:pt x="21272" y="93"/>
                      <a:pt x="21272" y="56"/>
                    </a:cubicBezTo>
                    <a:cubicBezTo>
                      <a:pt x="21272" y="28"/>
                      <a:pt x="21253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" name="Google Shape;990;p39"/>
              <p:cNvSpPr/>
              <p:nvPr/>
            </p:nvSpPr>
            <p:spPr>
              <a:xfrm>
                <a:off x="7236275" y="2090475"/>
                <a:ext cx="102975" cy="11400"/>
              </a:xfrm>
              <a:custGeom>
                <a:rect b="b" l="l" r="r" t="t"/>
                <a:pathLst>
                  <a:path extrusionOk="0" h="456" w="4119">
                    <a:moveTo>
                      <a:pt x="0" y="1"/>
                    </a:moveTo>
                    <a:lnTo>
                      <a:pt x="0" y="455"/>
                    </a:lnTo>
                    <a:lnTo>
                      <a:pt x="4119" y="455"/>
                    </a:lnTo>
                    <a:lnTo>
                      <a:pt x="41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" name="Google Shape;991;p39"/>
              <p:cNvSpPr/>
              <p:nvPr/>
            </p:nvSpPr>
            <p:spPr>
              <a:xfrm>
                <a:off x="7234875" y="2089075"/>
                <a:ext cx="105775" cy="14175"/>
              </a:xfrm>
              <a:custGeom>
                <a:rect b="b" l="l" r="r" t="t"/>
                <a:pathLst>
                  <a:path extrusionOk="0" h="567" w="4231">
                    <a:moveTo>
                      <a:pt x="4119" y="112"/>
                    </a:moveTo>
                    <a:lnTo>
                      <a:pt x="4119" y="455"/>
                    </a:lnTo>
                    <a:lnTo>
                      <a:pt x="112" y="455"/>
                    </a:lnTo>
                    <a:lnTo>
                      <a:pt x="112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511"/>
                    </a:lnTo>
                    <a:cubicBezTo>
                      <a:pt x="0" y="539"/>
                      <a:pt x="28" y="567"/>
                      <a:pt x="56" y="567"/>
                    </a:cubicBezTo>
                    <a:lnTo>
                      <a:pt x="4175" y="567"/>
                    </a:lnTo>
                    <a:cubicBezTo>
                      <a:pt x="4203" y="567"/>
                      <a:pt x="4231" y="539"/>
                      <a:pt x="4231" y="511"/>
                    </a:cubicBezTo>
                    <a:lnTo>
                      <a:pt x="4231" y="57"/>
                    </a:lnTo>
                    <a:cubicBezTo>
                      <a:pt x="4231" y="19"/>
                      <a:pt x="4203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" name="Google Shape;992;p39"/>
              <p:cNvSpPr/>
              <p:nvPr/>
            </p:nvSpPr>
            <p:spPr>
              <a:xfrm>
                <a:off x="7183625" y="1879425"/>
                <a:ext cx="185775" cy="159125"/>
              </a:xfrm>
              <a:custGeom>
                <a:rect b="b" l="l" r="r" t="t"/>
                <a:pathLst>
                  <a:path extrusionOk="0" h="6365" w="7431">
                    <a:moveTo>
                      <a:pt x="297" y="1"/>
                    </a:moveTo>
                    <a:cubicBezTo>
                      <a:pt x="130" y="1"/>
                      <a:pt x="0" y="140"/>
                      <a:pt x="0" y="298"/>
                    </a:cubicBezTo>
                    <a:lnTo>
                      <a:pt x="0" y="6068"/>
                    </a:lnTo>
                    <a:cubicBezTo>
                      <a:pt x="0" y="6235"/>
                      <a:pt x="130" y="6365"/>
                      <a:pt x="297" y="6365"/>
                    </a:cubicBezTo>
                    <a:lnTo>
                      <a:pt x="7134" y="6365"/>
                    </a:lnTo>
                    <a:cubicBezTo>
                      <a:pt x="7301" y="6365"/>
                      <a:pt x="7431" y="6235"/>
                      <a:pt x="7431" y="6068"/>
                    </a:cubicBezTo>
                    <a:lnTo>
                      <a:pt x="7431" y="298"/>
                    </a:lnTo>
                    <a:cubicBezTo>
                      <a:pt x="7431" y="140"/>
                      <a:pt x="7301" y="1"/>
                      <a:pt x="71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" name="Google Shape;993;p39"/>
              <p:cNvSpPr/>
              <p:nvPr/>
            </p:nvSpPr>
            <p:spPr>
              <a:xfrm>
                <a:off x="7195900" y="1866900"/>
                <a:ext cx="185800" cy="159125"/>
              </a:xfrm>
              <a:custGeom>
                <a:rect b="b" l="l" r="r" t="t"/>
                <a:pathLst>
                  <a:path extrusionOk="0" h="6365" w="7432">
                    <a:moveTo>
                      <a:pt x="353" y="1"/>
                    </a:moveTo>
                    <a:cubicBezTo>
                      <a:pt x="159" y="1"/>
                      <a:pt x="1" y="159"/>
                      <a:pt x="1" y="353"/>
                    </a:cubicBezTo>
                    <a:lnTo>
                      <a:pt x="1" y="6012"/>
                    </a:lnTo>
                    <a:cubicBezTo>
                      <a:pt x="1" y="6207"/>
                      <a:pt x="159" y="6365"/>
                      <a:pt x="353" y="6365"/>
                    </a:cubicBezTo>
                    <a:lnTo>
                      <a:pt x="7088" y="6365"/>
                    </a:lnTo>
                    <a:cubicBezTo>
                      <a:pt x="7274" y="6365"/>
                      <a:pt x="7432" y="6207"/>
                      <a:pt x="7432" y="6012"/>
                    </a:cubicBezTo>
                    <a:lnTo>
                      <a:pt x="7432" y="353"/>
                    </a:lnTo>
                    <a:cubicBezTo>
                      <a:pt x="7432" y="159"/>
                      <a:pt x="7274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" name="Google Shape;994;p39"/>
              <p:cNvSpPr/>
              <p:nvPr/>
            </p:nvSpPr>
            <p:spPr>
              <a:xfrm>
                <a:off x="7194525" y="1865525"/>
                <a:ext cx="188800" cy="161900"/>
              </a:xfrm>
              <a:custGeom>
                <a:rect b="b" l="l" r="r" t="t"/>
                <a:pathLst>
                  <a:path extrusionOk="0" h="6476" w="7552">
                    <a:moveTo>
                      <a:pt x="7143" y="112"/>
                    </a:moveTo>
                    <a:cubicBezTo>
                      <a:pt x="7301" y="112"/>
                      <a:pt x="7431" y="241"/>
                      <a:pt x="7431" y="408"/>
                    </a:cubicBezTo>
                    <a:lnTo>
                      <a:pt x="7431" y="6067"/>
                    </a:lnTo>
                    <a:cubicBezTo>
                      <a:pt x="7431" y="6225"/>
                      <a:pt x="7301" y="6355"/>
                      <a:pt x="7143" y="6355"/>
                    </a:cubicBezTo>
                    <a:lnTo>
                      <a:pt x="408" y="6355"/>
                    </a:lnTo>
                    <a:cubicBezTo>
                      <a:pt x="241" y="6355"/>
                      <a:pt x="112" y="6225"/>
                      <a:pt x="112" y="6067"/>
                    </a:cubicBezTo>
                    <a:lnTo>
                      <a:pt x="112" y="408"/>
                    </a:lnTo>
                    <a:cubicBezTo>
                      <a:pt x="112" y="241"/>
                      <a:pt x="241" y="112"/>
                      <a:pt x="408" y="112"/>
                    </a:cubicBezTo>
                    <a:close/>
                    <a:moveTo>
                      <a:pt x="408" y="0"/>
                    </a:moveTo>
                    <a:cubicBezTo>
                      <a:pt x="177" y="0"/>
                      <a:pt x="0" y="176"/>
                      <a:pt x="0" y="408"/>
                    </a:cubicBezTo>
                    <a:lnTo>
                      <a:pt x="0" y="6067"/>
                    </a:lnTo>
                    <a:cubicBezTo>
                      <a:pt x="0" y="6290"/>
                      <a:pt x="177" y="6475"/>
                      <a:pt x="408" y="6475"/>
                    </a:cubicBezTo>
                    <a:lnTo>
                      <a:pt x="7143" y="6475"/>
                    </a:lnTo>
                    <a:cubicBezTo>
                      <a:pt x="7366" y="6475"/>
                      <a:pt x="7552" y="6290"/>
                      <a:pt x="7542" y="6067"/>
                    </a:cubicBezTo>
                    <a:lnTo>
                      <a:pt x="7542" y="408"/>
                    </a:lnTo>
                    <a:cubicBezTo>
                      <a:pt x="7542" y="186"/>
                      <a:pt x="7366" y="0"/>
                      <a:pt x="7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" name="Google Shape;995;p39"/>
              <p:cNvSpPr/>
              <p:nvPr/>
            </p:nvSpPr>
            <p:spPr>
              <a:xfrm>
                <a:off x="7224425" y="1950625"/>
                <a:ext cx="128275" cy="17200"/>
              </a:xfrm>
              <a:custGeom>
                <a:rect b="b" l="l" r="r" t="t"/>
                <a:pathLst>
                  <a:path extrusionOk="0" h="688" w="5131">
                    <a:moveTo>
                      <a:pt x="326" y="1"/>
                    </a:moveTo>
                    <a:cubicBezTo>
                      <a:pt x="149" y="1"/>
                      <a:pt x="1" y="149"/>
                      <a:pt x="1" y="325"/>
                    </a:cubicBezTo>
                    <a:lnTo>
                      <a:pt x="1" y="363"/>
                    </a:lnTo>
                    <a:cubicBezTo>
                      <a:pt x="1" y="548"/>
                      <a:pt x="149" y="687"/>
                      <a:pt x="326" y="687"/>
                    </a:cubicBezTo>
                    <a:lnTo>
                      <a:pt x="4806" y="687"/>
                    </a:lnTo>
                    <a:cubicBezTo>
                      <a:pt x="4992" y="687"/>
                      <a:pt x="5131" y="548"/>
                      <a:pt x="5131" y="363"/>
                    </a:cubicBezTo>
                    <a:lnTo>
                      <a:pt x="5131" y="325"/>
                    </a:lnTo>
                    <a:cubicBezTo>
                      <a:pt x="5131" y="149"/>
                      <a:pt x="4992" y="1"/>
                      <a:pt x="48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" name="Google Shape;996;p39"/>
              <p:cNvSpPr/>
              <p:nvPr/>
            </p:nvSpPr>
            <p:spPr>
              <a:xfrm>
                <a:off x="7223050" y="1949250"/>
                <a:ext cx="131275" cy="19950"/>
              </a:xfrm>
              <a:custGeom>
                <a:rect b="b" l="l" r="r" t="t"/>
                <a:pathLst>
                  <a:path extrusionOk="0" h="798" w="5251">
                    <a:moveTo>
                      <a:pt x="4861" y="111"/>
                    </a:moveTo>
                    <a:cubicBezTo>
                      <a:pt x="5010" y="111"/>
                      <a:pt x="5130" y="232"/>
                      <a:pt x="5130" y="380"/>
                    </a:cubicBezTo>
                    <a:lnTo>
                      <a:pt x="5130" y="418"/>
                    </a:lnTo>
                    <a:cubicBezTo>
                      <a:pt x="5130" y="566"/>
                      <a:pt x="5010" y="687"/>
                      <a:pt x="4861" y="687"/>
                    </a:cubicBezTo>
                    <a:lnTo>
                      <a:pt x="381" y="687"/>
                    </a:lnTo>
                    <a:cubicBezTo>
                      <a:pt x="232" y="687"/>
                      <a:pt x="112" y="566"/>
                      <a:pt x="112" y="418"/>
                    </a:cubicBezTo>
                    <a:lnTo>
                      <a:pt x="112" y="380"/>
                    </a:lnTo>
                    <a:cubicBezTo>
                      <a:pt x="112" y="232"/>
                      <a:pt x="232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67" y="0"/>
                      <a:pt x="0" y="167"/>
                      <a:pt x="0" y="380"/>
                    </a:cubicBezTo>
                    <a:lnTo>
                      <a:pt x="0" y="418"/>
                    </a:lnTo>
                    <a:cubicBezTo>
                      <a:pt x="0" y="631"/>
                      <a:pt x="167" y="798"/>
                      <a:pt x="381" y="798"/>
                    </a:cubicBezTo>
                    <a:lnTo>
                      <a:pt x="4861" y="798"/>
                    </a:lnTo>
                    <a:cubicBezTo>
                      <a:pt x="5075" y="798"/>
                      <a:pt x="5251" y="631"/>
                      <a:pt x="5251" y="418"/>
                    </a:cubicBezTo>
                    <a:lnTo>
                      <a:pt x="5251" y="380"/>
                    </a:lnTo>
                    <a:cubicBezTo>
                      <a:pt x="5251" y="167"/>
                      <a:pt x="5075" y="0"/>
                      <a:pt x="4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" name="Google Shape;997;p39"/>
              <p:cNvSpPr/>
              <p:nvPr/>
            </p:nvSpPr>
            <p:spPr>
              <a:xfrm>
                <a:off x="7238350" y="1955275"/>
                <a:ext cx="99750" cy="7200"/>
              </a:xfrm>
              <a:custGeom>
                <a:rect b="b" l="l" r="r" t="t"/>
                <a:pathLst>
                  <a:path extrusionOk="0" h="288" w="3990">
                    <a:moveTo>
                      <a:pt x="3850" y="56"/>
                    </a:moveTo>
                    <a:cubicBezTo>
                      <a:pt x="3897" y="56"/>
                      <a:pt x="3934" y="93"/>
                      <a:pt x="3934" y="139"/>
                    </a:cubicBezTo>
                    <a:lnTo>
                      <a:pt x="3934" y="149"/>
                    </a:lnTo>
                    <a:cubicBezTo>
                      <a:pt x="3934" y="195"/>
                      <a:pt x="3897" y="232"/>
                      <a:pt x="3850" y="232"/>
                    </a:cubicBezTo>
                    <a:lnTo>
                      <a:pt x="140" y="232"/>
                    </a:lnTo>
                    <a:cubicBezTo>
                      <a:pt x="93" y="232"/>
                      <a:pt x="56" y="195"/>
                      <a:pt x="56" y="149"/>
                    </a:cubicBezTo>
                    <a:lnTo>
                      <a:pt x="56" y="139"/>
                    </a:lnTo>
                    <a:cubicBezTo>
                      <a:pt x="56" y="93"/>
                      <a:pt x="93" y="56"/>
                      <a:pt x="140" y="56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66" y="288"/>
                      <a:pt x="140" y="288"/>
                    </a:cubicBezTo>
                    <a:lnTo>
                      <a:pt x="3850" y="288"/>
                    </a:lnTo>
                    <a:cubicBezTo>
                      <a:pt x="3925" y="288"/>
                      <a:pt x="3990" y="232"/>
                      <a:pt x="3990" y="149"/>
                    </a:cubicBezTo>
                    <a:lnTo>
                      <a:pt x="3990" y="139"/>
                    </a:lnTo>
                    <a:cubicBezTo>
                      <a:pt x="3990" y="65"/>
                      <a:pt x="3925" y="0"/>
                      <a:pt x="38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" name="Google Shape;998;p39"/>
              <p:cNvSpPr/>
              <p:nvPr/>
            </p:nvSpPr>
            <p:spPr>
              <a:xfrm>
                <a:off x="7246700" y="1977525"/>
                <a:ext cx="83975" cy="10000"/>
              </a:xfrm>
              <a:custGeom>
                <a:rect b="b" l="l" r="r" t="t"/>
                <a:pathLst>
                  <a:path extrusionOk="0" h="400" w="3359">
                    <a:moveTo>
                      <a:pt x="195" y="1"/>
                    </a:moveTo>
                    <a:cubicBezTo>
                      <a:pt x="93" y="1"/>
                      <a:pt x="1" y="84"/>
                      <a:pt x="1" y="196"/>
                    </a:cubicBezTo>
                    <a:cubicBezTo>
                      <a:pt x="1" y="307"/>
                      <a:pt x="93" y="400"/>
                      <a:pt x="195" y="400"/>
                    </a:cubicBezTo>
                    <a:lnTo>
                      <a:pt x="3155" y="400"/>
                    </a:lnTo>
                    <a:cubicBezTo>
                      <a:pt x="3266" y="400"/>
                      <a:pt x="3359" y="307"/>
                      <a:pt x="3359" y="196"/>
                    </a:cubicBezTo>
                    <a:cubicBezTo>
                      <a:pt x="3359" y="84"/>
                      <a:pt x="3266" y="1"/>
                      <a:pt x="31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9" name="Google Shape;999;p39"/>
              <p:cNvSpPr/>
              <p:nvPr/>
            </p:nvSpPr>
            <p:spPr>
              <a:xfrm>
                <a:off x="7245300" y="1976150"/>
                <a:ext cx="86775" cy="12775"/>
              </a:xfrm>
              <a:custGeom>
                <a:rect b="b" l="l" r="r" t="t"/>
                <a:pathLst>
                  <a:path extrusionOk="0" h="511" w="3471">
                    <a:moveTo>
                      <a:pt x="3211" y="112"/>
                    </a:moveTo>
                    <a:cubicBezTo>
                      <a:pt x="3285" y="112"/>
                      <a:pt x="3350" y="176"/>
                      <a:pt x="3350" y="251"/>
                    </a:cubicBezTo>
                    <a:cubicBezTo>
                      <a:pt x="3350" y="334"/>
                      <a:pt x="3285" y="390"/>
                      <a:pt x="3211" y="390"/>
                    </a:cubicBezTo>
                    <a:lnTo>
                      <a:pt x="251" y="390"/>
                    </a:lnTo>
                    <a:cubicBezTo>
                      <a:pt x="177" y="390"/>
                      <a:pt x="112" y="334"/>
                      <a:pt x="112" y="251"/>
                    </a:cubicBezTo>
                    <a:cubicBezTo>
                      <a:pt x="112" y="176"/>
                      <a:pt x="177" y="112"/>
                      <a:pt x="251" y="112"/>
                    </a:cubicBezTo>
                    <a:close/>
                    <a:moveTo>
                      <a:pt x="251" y="0"/>
                    </a:moveTo>
                    <a:cubicBezTo>
                      <a:pt x="112" y="0"/>
                      <a:pt x="1" y="112"/>
                      <a:pt x="1" y="251"/>
                    </a:cubicBezTo>
                    <a:cubicBezTo>
                      <a:pt x="1" y="399"/>
                      <a:pt x="112" y="510"/>
                      <a:pt x="251" y="510"/>
                    </a:cubicBezTo>
                    <a:lnTo>
                      <a:pt x="3211" y="510"/>
                    </a:lnTo>
                    <a:cubicBezTo>
                      <a:pt x="3350" y="510"/>
                      <a:pt x="3470" y="399"/>
                      <a:pt x="3470" y="251"/>
                    </a:cubicBezTo>
                    <a:cubicBezTo>
                      <a:pt x="3470" y="112"/>
                      <a:pt x="3350" y="0"/>
                      <a:pt x="3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" name="Google Shape;1000;p39"/>
              <p:cNvSpPr/>
              <p:nvPr/>
            </p:nvSpPr>
            <p:spPr>
              <a:xfrm>
                <a:off x="7263625" y="1980075"/>
                <a:ext cx="4675" cy="4900"/>
              </a:xfrm>
              <a:custGeom>
                <a:rect b="b" l="l" r="r" t="t"/>
                <a:pathLst>
                  <a:path extrusionOk="0" h="196" w="187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" name="Google Shape;1001;p39"/>
              <p:cNvSpPr/>
              <p:nvPr/>
            </p:nvSpPr>
            <p:spPr>
              <a:xfrm>
                <a:off x="7272900" y="1980075"/>
                <a:ext cx="4675" cy="4900"/>
              </a:xfrm>
              <a:custGeom>
                <a:rect b="b" l="l" r="r" t="t"/>
                <a:pathLst>
                  <a:path extrusionOk="0" h="196" w="187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2" name="Google Shape;1002;p39"/>
              <p:cNvSpPr/>
              <p:nvPr/>
            </p:nvSpPr>
            <p:spPr>
              <a:xfrm>
                <a:off x="7281500" y="19800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6" y="1"/>
                      <a:pt x="0" y="38"/>
                      <a:pt x="0" y="94"/>
                    </a:cubicBezTo>
                    <a:cubicBezTo>
                      <a:pt x="0" y="149"/>
                      <a:pt x="46" y="196"/>
                      <a:pt x="93" y="196"/>
                    </a:cubicBezTo>
                    <a:cubicBezTo>
                      <a:pt x="148" y="196"/>
                      <a:pt x="195" y="149"/>
                      <a:pt x="195" y="94"/>
                    </a:cubicBezTo>
                    <a:cubicBezTo>
                      <a:pt x="195" y="38"/>
                      <a:pt x="148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3" name="Google Shape;1003;p39"/>
              <p:cNvSpPr/>
              <p:nvPr/>
            </p:nvSpPr>
            <p:spPr>
              <a:xfrm>
                <a:off x="7290775" y="19800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7" y="1"/>
                      <a:pt x="0" y="38"/>
                      <a:pt x="0" y="94"/>
                    </a:cubicBezTo>
                    <a:cubicBezTo>
                      <a:pt x="0" y="149"/>
                      <a:pt x="47" y="196"/>
                      <a:pt x="93" y="196"/>
                    </a:cubicBezTo>
                    <a:cubicBezTo>
                      <a:pt x="149" y="196"/>
                      <a:pt x="195" y="149"/>
                      <a:pt x="195" y="94"/>
                    </a:cubicBezTo>
                    <a:cubicBezTo>
                      <a:pt x="195" y="38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" name="Google Shape;1004;p39"/>
              <p:cNvSpPr/>
              <p:nvPr/>
            </p:nvSpPr>
            <p:spPr>
              <a:xfrm>
                <a:off x="7299800" y="19800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2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5" name="Google Shape;1005;p39"/>
              <p:cNvSpPr/>
              <p:nvPr/>
            </p:nvSpPr>
            <p:spPr>
              <a:xfrm>
                <a:off x="7309075" y="19800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6" name="Google Shape;1006;p39"/>
              <p:cNvSpPr/>
              <p:nvPr/>
            </p:nvSpPr>
            <p:spPr>
              <a:xfrm>
                <a:off x="7261775" y="1885700"/>
                <a:ext cx="53825" cy="53600"/>
              </a:xfrm>
              <a:custGeom>
                <a:rect b="b" l="l" r="r" t="t"/>
                <a:pathLst>
                  <a:path extrusionOk="0" h="2144" w="2153">
                    <a:moveTo>
                      <a:pt x="1077" y="0"/>
                    </a:moveTo>
                    <a:cubicBezTo>
                      <a:pt x="483" y="0"/>
                      <a:pt x="1" y="473"/>
                      <a:pt x="1" y="1067"/>
                    </a:cubicBezTo>
                    <a:cubicBezTo>
                      <a:pt x="1" y="1661"/>
                      <a:pt x="483" y="2143"/>
                      <a:pt x="1077" y="2143"/>
                    </a:cubicBezTo>
                    <a:cubicBezTo>
                      <a:pt x="1670" y="2143"/>
                      <a:pt x="2153" y="1661"/>
                      <a:pt x="2153" y="1067"/>
                    </a:cubicBezTo>
                    <a:cubicBezTo>
                      <a:pt x="2153" y="473"/>
                      <a:pt x="1670" y="0"/>
                      <a:pt x="10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7" name="Google Shape;1007;p39"/>
              <p:cNvSpPr/>
              <p:nvPr/>
            </p:nvSpPr>
            <p:spPr>
              <a:xfrm>
                <a:off x="7260375" y="1884075"/>
                <a:ext cx="56625" cy="56850"/>
              </a:xfrm>
              <a:custGeom>
                <a:rect b="b" l="l" r="r" t="t"/>
                <a:pathLst>
                  <a:path extrusionOk="0" h="2274" w="2265">
                    <a:moveTo>
                      <a:pt x="1133" y="121"/>
                    </a:moveTo>
                    <a:cubicBezTo>
                      <a:pt x="1689" y="121"/>
                      <a:pt x="2144" y="576"/>
                      <a:pt x="2144" y="1132"/>
                    </a:cubicBezTo>
                    <a:cubicBezTo>
                      <a:pt x="2144" y="1698"/>
                      <a:pt x="1689" y="2153"/>
                      <a:pt x="1133" y="2153"/>
                    </a:cubicBezTo>
                    <a:cubicBezTo>
                      <a:pt x="567" y="2153"/>
                      <a:pt x="112" y="1698"/>
                      <a:pt x="112" y="1132"/>
                    </a:cubicBezTo>
                    <a:cubicBezTo>
                      <a:pt x="112" y="576"/>
                      <a:pt x="567" y="121"/>
                      <a:pt x="1133" y="121"/>
                    </a:cubicBezTo>
                    <a:close/>
                    <a:moveTo>
                      <a:pt x="1133" y="0"/>
                    </a:moveTo>
                    <a:cubicBezTo>
                      <a:pt x="502" y="0"/>
                      <a:pt x="1" y="511"/>
                      <a:pt x="1" y="1132"/>
                    </a:cubicBezTo>
                    <a:cubicBezTo>
                      <a:pt x="1" y="1763"/>
                      <a:pt x="502" y="2273"/>
                      <a:pt x="1133" y="2273"/>
                    </a:cubicBezTo>
                    <a:cubicBezTo>
                      <a:pt x="1754" y="2273"/>
                      <a:pt x="2264" y="1763"/>
                      <a:pt x="2264" y="1132"/>
                    </a:cubicBezTo>
                    <a:cubicBezTo>
                      <a:pt x="2264" y="511"/>
                      <a:pt x="1754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8" name="Google Shape;1008;p39"/>
              <p:cNvSpPr/>
              <p:nvPr/>
            </p:nvSpPr>
            <p:spPr>
              <a:xfrm>
                <a:off x="7276625" y="1914000"/>
                <a:ext cx="23900" cy="12075"/>
              </a:xfrm>
              <a:custGeom>
                <a:rect b="b" l="l" r="r" t="t"/>
                <a:pathLst>
                  <a:path extrusionOk="0" h="483" w="956">
                    <a:moveTo>
                      <a:pt x="483" y="0"/>
                    </a:moveTo>
                    <a:cubicBezTo>
                      <a:pt x="214" y="0"/>
                      <a:pt x="0" y="213"/>
                      <a:pt x="0" y="482"/>
                    </a:cubicBezTo>
                    <a:lnTo>
                      <a:pt x="956" y="482"/>
                    </a:lnTo>
                    <a:cubicBezTo>
                      <a:pt x="956" y="213"/>
                      <a:pt x="742" y="0"/>
                      <a:pt x="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9" name="Google Shape;1009;p39"/>
              <p:cNvSpPr/>
              <p:nvPr/>
            </p:nvSpPr>
            <p:spPr>
              <a:xfrm>
                <a:off x="7275225" y="1912600"/>
                <a:ext cx="26925" cy="14875"/>
              </a:xfrm>
              <a:custGeom>
                <a:rect b="b" l="l" r="r" t="t"/>
                <a:pathLst>
                  <a:path extrusionOk="0" h="595" w="1077">
                    <a:moveTo>
                      <a:pt x="539" y="121"/>
                    </a:moveTo>
                    <a:cubicBezTo>
                      <a:pt x="743" y="121"/>
                      <a:pt x="919" y="279"/>
                      <a:pt x="947" y="483"/>
                    </a:cubicBezTo>
                    <a:lnTo>
                      <a:pt x="121" y="483"/>
                    </a:lnTo>
                    <a:cubicBezTo>
                      <a:pt x="149" y="279"/>
                      <a:pt x="325" y="121"/>
                      <a:pt x="539" y="121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1" y="242"/>
                      <a:pt x="1" y="538"/>
                    </a:cubicBezTo>
                    <a:cubicBezTo>
                      <a:pt x="1" y="594"/>
                      <a:pt x="1" y="594"/>
                      <a:pt x="233" y="594"/>
                    </a:cubicBezTo>
                    <a:lnTo>
                      <a:pt x="585" y="594"/>
                    </a:lnTo>
                    <a:cubicBezTo>
                      <a:pt x="1067" y="594"/>
                      <a:pt x="1067" y="594"/>
                      <a:pt x="1077" y="538"/>
                    </a:cubicBezTo>
                    <a:cubicBezTo>
                      <a:pt x="1077" y="242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0" name="Google Shape;1010;p39"/>
              <p:cNvSpPr/>
              <p:nvPr/>
            </p:nvSpPr>
            <p:spPr>
              <a:xfrm>
                <a:off x="7281950" y="1898925"/>
                <a:ext cx="13475" cy="13475"/>
              </a:xfrm>
              <a:custGeom>
                <a:rect b="b" l="l" r="r" t="t"/>
                <a:pathLst>
                  <a:path extrusionOk="0" h="539" w="539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cubicBezTo>
                      <a:pt x="1" y="418"/>
                      <a:pt x="121" y="538"/>
                      <a:pt x="270" y="538"/>
                    </a:cubicBezTo>
                    <a:cubicBezTo>
                      <a:pt x="418" y="538"/>
                      <a:pt x="539" y="418"/>
                      <a:pt x="539" y="269"/>
                    </a:cubicBezTo>
                    <a:cubicBezTo>
                      <a:pt x="539" y="121"/>
                      <a:pt x="418" y="0"/>
                      <a:pt x="2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1" name="Google Shape;1011;p39"/>
              <p:cNvSpPr/>
              <p:nvPr/>
            </p:nvSpPr>
            <p:spPr>
              <a:xfrm>
                <a:off x="7280550" y="1897525"/>
                <a:ext cx="16500" cy="16500"/>
              </a:xfrm>
              <a:custGeom>
                <a:rect b="b" l="l" r="r" t="t"/>
                <a:pathLst>
                  <a:path extrusionOk="0" h="660" w="660">
                    <a:moveTo>
                      <a:pt x="326" y="112"/>
                    </a:moveTo>
                    <a:cubicBezTo>
                      <a:pt x="446" y="112"/>
                      <a:pt x="539" y="204"/>
                      <a:pt x="539" y="325"/>
                    </a:cubicBezTo>
                    <a:cubicBezTo>
                      <a:pt x="539" y="446"/>
                      <a:pt x="446" y="538"/>
                      <a:pt x="326" y="538"/>
                    </a:cubicBezTo>
                    <a:cubicBezTo>
                      <a:pt x="205" y="538"/>
                      <a:pt x="112" y="446"/>
                      <a:pt x="112" y="325"/>
                    </a:cubicBezTo>
                    <a:cubicBezTo>
                      <a:pt x="112" y="204"/>
                      <a:pt x="205" y="112"/>
                      <a:pt x="326" y="112"/>
                    </a:cubicBezTo>
                    <a:close/>
                    <a:moveTo>
                      <a:pt x="326" y="0"/>
                    </a:moveTo>
                    <a:cubicBezTo>
                      <a:pt x="140" y="0"/>
                      <a:pt x="1" y="140"/>
                      <a:pt x="1" y="325"/>
                    </a:cubicBezTo>
                    <a:cubicBezTo>
                      <a:pt x="1" y="511"/>
                      <a:pt x="140" y="659"/>
                      <a:pt x="326" y="659"/>
                    </a:cubicBezTo>
                    <a:cubicBezTo>
                      <a:pt x="511" y="659"/>
                      <a:pt x="660" y="511"/>
                      <a:pt x="660" y="325"/>
                    </a:cubicBezTo>
                    <a:cubicBezTo>
                      <a:pt x="660" y="140"/>
                      <a:pt x="511" y="0"/>
                      <a:pt x="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2" name="Google Shape;1012;p39"/>
              <p:cNvSpPr/>
              <p:nvPr/>
            </p:nvSpPr>
            <p:spPr>
              <a:xfrm>
                <a:off x="7268725" y="1995400"/>
                <a:ext cx="39700" cy="12300"/>
              </a:xfrm>
              <a:custGeom>
                <a:rect b="b" l="l" r="r" t="t"/>
                <a:pathLst>
                  <a:path extrusionOk="0" h="492" w="1588">
                    <a:moveTo>
                      <a:pt x="251" y="0"/>
                    </a:moveTo>
                    <a:cubicBezTo>
                      <a:pt x="112" y="0"/>
                      <a:pt x="1" y="111"/>
                      <a:pt x="1" y="251"/>
                    </a:cubicBezTo>
                    <a:cubicBezTo>
                      <a:pt x="1" y="390"/>
                      <a:pt x="112" y="492"/>
                      <a:pt x="251" y="492"/>
                    </a:cubicBezTo>
                    <a:lnTo>
                      <a:pt x="1346" y="492"/>
                    </a:lnTo>
                    <a:cubicBezTo>
                      <a:pt x="1476" y="492"/>
                      <a:pt x="1587" y="390"/>
                      <a:pt x="1587" y="251"/>
                    </a:cubicBezTo>
                    <a:cubicBezTo>
                      <a:pt x="1587" y="111"/>
                      <a:pt x="1476" y="0"/>
                      <a:pt x="1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3" name="Google Shape;1013;p39"/>
              <p:cNvSpPr/>
              <p:nvPr/>
            </p:nvSpPr>
            <p:spPr>
              <a:xfrm>
                <a:off x="7267350" y="1994000"/>
                <a:ext cx="42450" cy="15325"/>
              </a:xfrm>
              <a:custGeom>
                <a:rect b="b" l="l" r="r" t="t"/>
                <a:pathLst>
                  <a:path extrusionOk="0" h="613" w="1698">
                    <a:moveTo>
                      <a:pt x="1401" y="121"/>
                    </a:moveTo>
                    <a:cubicBezTo>
                      <a:pt x="1503" y="121"/>
                      <a:pt x="1586" y="20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12" y="409"/>
                      <a:pt x="112" y="307"/>
                    </a:cubicBezTo>
                    <a:cubicBezTo>
                      <a:pt x="112" y="205"/>
                      <a:pt x="195" y="121"/>
                      <a:pt x="306" y="121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40"/>
                      <a:pt x="0" y="307"/>
                    </a:cubicBezTo>
                    <a:cubicBezTo>
                      <a:pt x="0" y="474"/>
                      <a:pt x="130" y="613"/>
                      <a:pt x="306" y="613"/>
                    </a:cubicBezTo>
                    <a:lnTo>
                      <a:pt x="1401" y="613"/>
                    </a:lnTo>
                    <a:cubicBezTo>
                      <a:pt x="1568" y="613"/>
                      <a:pt x="1698" y="474"/>
                      <a:pt x="1698" y="307"/>
                    </a:cubicBezTo>
                    <a:cubicBezTo>
                      <a:pt x="1698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" name="Google Shape;1014;p39"/>
              <p:cNvSpPr/>
              <p:nvPr/>
            </p:nvSpPr>
            <p:spPr>
              <a:xfrm>
                <a:off x="7284275" y="2327500"/>
                <a:ext cx="305000" cy="222425"/>
              </a:xfrm>
              <a:custGeom>
                <a:rect b="b" l="l" r="r" t="t"/>
                <a:pathLst>
                  <a:path extrusionOk="0" h="8897" w="12200">
                    <a:moveTo>
                      <a:pt x="232" y="0"/>
                    </a:moveTo>
                    <a:cubicBezTo>
                      <a:pt x="102" y="0"/>
                      <a:pt x="0" y="102"/>
                      <a:pt x="0" y="223"/>
                    </a:cubicBezTo>
                    <a:lnTo>
                      <a:pt x="0" y="8674"/>
                    </a:lnTo>
                    <a:cubicBezTo>
                      <a:pt x="0" y="8795"/>
                      <a:pt x="102" y="8897"/>
                      <a:pt x="232" y="8897"/>
                    </a:cubicBezTo>
                    <a:lnTo>
                      <a:pt x="11977" y="8897"/>
                    </a:lnTo>
                    <a:cubicBezTo>
                      <a:pt x="12097" y="8897"/>
                      <a:pt x="12199" y="8795"/>
                      <a:pt x="12199" y="8674"/>
                    </a:cubicBezTo>
                    <a:lnTo>
                      <a:pt x="12199" y="223"/>
                    </a:lnTo>
                    <a:cubicBezTo>
                      <a:pt x="12199" y="102"/>
                      <a:pt x="12097" y="0"/>
                      <a:pt x="1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5" name="Google Shape;1015;p39"/>
              <p:cNvSpPr/>
              <p:nvPr/>
            </p:nvSpPr>
            <p:spPr>
              <a:xfrm>
                <a:off x="7301425" y="2310575"/>
                <a:ext cx="305000" cy="37575"/>
              </a:xfrm>
              <a:custGeom>
                <a:rect b="b" l="l" r="r" t="t"/>
                <a:pathLst>
                  <a:path extrusionOk="0" h="1503" w="1220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lnTo>
                      <a:pt x="1" y="1503"/>
                    </a:lnTo>
                    <a:lnTo>
                      <a:pt x="12200" y="1503"/>
                    </a:lnTo>
                    <a:lnTo>
                      <a:pt x="12200" y="353"/>
                    </a:lnTo>
                    <a:cubicBezTo>
                      <a:pt x="12200" y="158"/>
                      <a:pt x="12042" y="0"/>
                      <a:pt x="118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6" name="Google Shape;1016;p39"/>
              <p:cNvSpPr/>
              <p:nvPr/>
            </p:nvSpPr>
            <p:spPr>
              <a:xfrm>
                <a:off x="7299800" y="2309175"/>
                <a:ext cx="308025" cy="40375"/>
              </a:xfrm>
              <a:custGeom>
                <a:rect b="b" l="l" r="r" t="t"/>
                <a:pathLst>
                  <a:path extrusionOk="0" h="1615" w="12321">
                    <a:moveTo>
                      <a:pt x="11912" y="112"/>
                    </a:moveTo>
                    <a:cubicBezTo>
                      <a:pt x="12070" y="112"/>
                      <a:pt x="12209" y="251"/>
                      <a:pt x="12209" y="409"/>
                    </a:cubicBezTo>
                    <a:lnTo>
                      <a:pt x="12209" y="1494"/>
                    </a:lnTo>
                    <a:lnTo>
                      <a:pt x="122" y="1494"/>
                    </a:lnTo>
                    <a:lnTo>
                      <a:pt x="122" y="325"/>
                    </a:lnTo>
                    <a:cubicBezTo>
                      <a:pt x="122" y="214"/>
                      <a:pt x="214" y="112"/>
                      <a:pt x="335" y="112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9"/>
                      <a:pt x="1" y="325"/>
                    </a:cubicBezTo>
                    <a:lnTo>
                      <a:pt x="1" y="1615"/>
                    </a:lnTo>
                    <a:lnTo>
                      <a:pt x="12320" y="1615"/>
                    </a:lnTo>
                    <a:lnTo>
                      <a:pt x="12320" y="409"/>
                    </a:lnTo>
                    <a:cubicBezTo>
                      <a:pt x="12320" y="186"/>
                      <a:pt x="12135" y="0"/>
                      <a:pt x="11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7" name="Google Shape;1017;p39"/>
              <p:cNvSpPr/>
              <p:nvPr/>
            </p:nvSpPr>
            <p:spPr>
              <a:xfrm>
                <a:off x="7553750" y="2321700"/>
                <a:ext cx="14650" cy="14400"/>
              </a:xfrm>
              <a:custGeom>
                <a:rect b="b" l="l" r="r" t="t"/>
                <a:pathLst>
                  <a:path extrusionOk="0" h="576" w="586">
                    <a:moveTo>
                      <a:pt x="298" y="112"/>
                    </a:moveTo>
                    <a:cubicBezTo>
                      <a:pt x="391" y="112"/>
                      <a:pt x="465" y="195"/>
                      <a:pt x="465" y="288"/>
                    </a:cubicBezTo>
                    <a:cubicBezTo>
                      <a:pt x="465" y="381"/>
                      <a:pt x="391" y="464"/>
                      <a:pt x="298" y="464"/>
                    </a:cubicBezTo>
                    <a:cubicBezTo>
                      <a:pt x="196" y="464"/>
                      <a:pt x="122" y="381"/>
                      <a:pt x="122" y="288"/>
                    </a:cubicBezTo>
                    <a:cubicBezTo>
                      <a:pt x="122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8" name="Google Shape;1018;p39"/>
              <p:cNvSpPr/>
              <p:nvPr/>
            </p:nvSpPr>
            <p:spPr>
              <a:xfrm>
                <a:off x="7576250" y="2321700"/>
                <a:ext cx="14650" cy="14400"/>
              </a:xfrm>
              <a:custGeom>
                <a:rect b="b" l="l" r="r" t="t"/>
                <a:pathLst>
                  <a:path extrusionOk="0" h="576" w="586">
                    <a:moveTo>
                      <a:pt x="298" y="112"/>
                    </a:moveTo>
                    <a:cubicBezTo>
                      <a:pt x="390" y="112"/>
                      <a:pt x="465" y="195"/>
                      <a:pt x="465" y="288"/>
                    </a:cubicBezTo>
                    <a:cubicBezTo>
                      <a:pt x="465" y="381"/>
                      <a:pt x="390" y="464"/>
                      <a:pt x="298" y="464"/>
                    </a:cubicBezTo>
                    <a:cubicBezTo>
                      <a:pt x="196" y="464"/>
                      <a:pt x="121" y="381"/>
                      <a:pt x="121" y="288"/>
                    </a:cubicBezTo>
                    <a:cubicBezTo>
                      <a:pt x="121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9" name="Google Shape;1019;p39"/>
              <p:cNvSpPr/>
              <p:nvPr/>
            </p:nvSpPr>
            <p:spPr>
              <a:xfrm>
                <a:off x="7531500" y="2321700"/>
                <a:ext cx="14400" cy="14400"/>
              </a:xfrm>
              <a:custGeom>
                <a:rect b="b" l="l" r="r" t="t"/>
                <a:pathLst>
                  <a:path extrusionOk="0" h="576" w="576">
                    <a:moveTo>
                      <a:pt x="288" y="112"/>
                    </a:moveTo>
                    <a:cubicBezTo>
                      <a:pt x="381" y="112"/>
                      <a:pt x="464" y="195"/>
                      <a:pt x="464" y="288"/>
                    </a:cubicBezTo>
                    <a:cubicBezTo>
                      <a:pt x="464" y="381"/>
                      <a:pt x="381" y="464"/>
                      <a:pt x="288" y="464"/>
                    </a:cubicBezTo>
                    <a:cubicBezTo>
                      <a:pt x="195" y="464"/>
                      <a:pt x="121" y="381"/>
                      <a:pt x="121" y="288"/>
                    </a:cubicBezTo>
                    <a:cubicBezTo>
                      <a:pt x="121" y="195"/>
                      <a:pt x="195" y="112"/>
                      <a:pt x="288" y="112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0" y="130"/>
                      <a:pt x="0" y="288"/>
                    </a:cubicBezTo>
                    <a:cubicBezTo>
                      <a:pt x="0" y="446"/>
                      <a:pt x="130" y="576"/>
                      <a:pt x="288" y="576"/>
                    </a:cubicBezTo>
                    <a:cubicBezTo>
                      <a:pt x="446" y="576"/>
                      <a:pt x="575" y="446"/>
                      <a:pt x="575" y="288"/>
                    </a:cubicBezTo>
                    <a:cubicBezTo>
                      <a:pt x="575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0" name="Google Shape;1020;p39"/>
              <p:cNvSpPr/>
              <p:nvPr/>
            </p:nvSpPr>
            <p:spPr>
              <a:xfrm>
                <a:off x="7301200" y="2348125"/>
                <a:ext cx="305000" cy="183475"/>
              </a:xfrm>
              <a:custGeom>
                <a:rect b="b" l="l" r="r" t="t"/>
                <a:pathLst>
                  <a:path extrusionOk="0" h="7339" w="12200">
                    <a:moveTo>
                      <a:pt x="38" y="1"/>
                    </a:moveTo>
                    <a:cubicBezTo>
                      <a:pt x="19" y="1"/>
                      <a:pt x="1" y="19"/>
                      <a:pt x="1" y="38"/>
                    </a:cubicBezTo>
                    <a:lnTo>
                      <a:pt x="1" y="7302"/>
                    </a:lnTo>
                    <a:cubicBezTo>
                      <a:pt x="1" y="7320"/>
                      <a:pt x="19" y="7339"/>
                      <a:pt x="38" y="7339"/>
                    </a:cubicBezTo>
                    <a:lnTo>
                      <a:pt x="12162" y="7339"/>
                    </a:lnTo>
                    <a:cubicBezTo>
                      <a:pt x="12181" y="7339"/>
                      <a:pt x="12199" y="7320"/>
                      <a:pt x="12199" y="7302"/>
                    </a:cubicBezTo>
                    <a:lnTo>
                      <a:pt x="12199" y="38"/>
                    </a:lnTo>
                    <a:cubicBezTo>
                      <a:pt x="12199" y="19"/>
                      <a:pt x="12181" y="1"/>
                      <a:pt x="12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" name="Google Shape;1021;p39"/>
              <p:cNvSpPr/>
              <p:nvPr/>
            </p:nvSpPr>
            <p:spPr>
              <a:xfrm>
                <a:off x="7299800" y="2346750"/>
                <a:ext cx="308025" cy="186250"/>
              </a:xfrm>
              <a:custGeom>
                <a:rect b="b" l="l" r="r" t="t"/>
                <a:pathLst>
                  <a:path extrusionOk="0" h="7450" w="12321">
                    <a:moveTo>
                      <a:pt x="12200" y="112"/>
                    </a:moveTo>
                    <a:lnTo>
                      <a:pt x="12200" y="7338"/>
                    </a:lnTo>
                    <a:lnTo>
                      <a:pt x="112" y="7338"/>
                    </a:lnTo>
                    <a:lnTo>
                      <a:pt x="112" y="112"/>
                    </a:lnTo>
                    <a:close/>
                    <a:moveTo>
                      <a:pt x="94" y="0"/>
                    </a:moveTo>
                    <a:cubicBezTo>
                      <a:pt x="47" y="0"/>
                      <a:pt x="1" y="37"/>
                      <a:pt x="1" y="93"/>
                    </a:cubicBezTo>
                    <a:lnTo>
                      <a:pt x="1" y="7357"/>
                    </a:lnTo>
                    <a:cubicBezTo>
                      <a:pt x="1" y="7412"/>
                      <a:pt x="47" y="7449"/>
                      <a:pt x="94" y="7449"/>
                    </a:cubicBezTo>
                    <a:lnTo>
                      <a:pt x="12218" y="7449"/>
                    </a:lnTo>
                    <a:cubicBezTo>
                      <a:pt x="12274" y="7449"/>
                      <a:pt x="12320" y="7412"/>
                      <a:pt x="12320" y="7357"/>
                    </a:cubicBezTo>
                    <a:lnTo>
                      <a:pt x="12320" y="93"/>
                    </a:lnTo>
                    <a:cubicBezTo>
                      <a:pt x="12320" y="37"/>
                      <a:pt x="12274" y="0"/>
                      <a:pt x="12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" name="Google Shape;1022;p39"/>
              <p:cNvSpPr/>
              <p:nvPr/>
            </p:nvSpPr>
            <p:spPr>
              <a:xfrm>
                <a:off x="7510150" y="2385250"/>
                <a:ext cx="67525" cy="103925"/>
              </a:xfrm>
              <a:custGeom>
                <a:rect b="b" l="l" r="r" t="t"/>
                <a:pathLst>
                  <a:path extrusionOk="0" h="4157" w="2701">
                    <a:moveTo>
                      <a:pt x="19" y="0"/>
                    </a:moveTo>
                    <a:cubicBezTo>
                      <a:pt x="10" y="0"/>
                      <a:pt x="1" y="9"/>
                      <a:pt x="1" y="19"/>
                    </a:cubicBezTo>
                    <a:lnTo>
                      <a:pt x="1" y="4138"/>
                    </a:lnTo>
                    <a:cubicBezTo>
                      <a:pt x="1" y="4147"/>
                      <a:pt x="10" y="4156"/>
                      <a:pt x="19" y="4156"/>
                    </a:cubicBezTo>
                    <a:lnTo>
                      <a:pt x="2682" y="4156"/>
                    </a:lnTo>
                    <a:cubicBezTo>
                      <a:pt x="2691" y="4156"/>
                      <a:pt x="2700" y="4147"/>
                      <a:pt x="2700" y="4138"/>
                    </a:cubicBezTo>
                    <a:lnTo>
                      <a:pt x="2700" y="19"/>
                    </a:lnTo>
                    <a:cubicBezTo>
                      <a:pt x="2700" y="0"/>
                      <a:pt x="2691" y="0"/>
                      <a:pt x="26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" name="Google Shape;1023;p39"/>
              <p:cNvSpPr/>
              <p:nvPr/>
            </p:nvSpPr>
            <p:spPr>
              <a:xfrm>
                <a:off x="7508775" y="2383625"/>
                <a:ext cx="70300" cy="107175"/>
              </a:xfrm>
              <a:custGeom>
                <a:rect b="b" l="l" r="r" t="t"/>
                <a:pathLst>
                  <a:path extrusionOk="0" h="4287" w="2812">
                    <a:moveTo>
                      <a:pt x="2700" y="121"/>
                    </a:moveTo>
                    <a:lnTo>
                      <a:pt x="2700" y="4165"/>
                    </a:lnTo>
                    <a:lnTo>
                      <a:pt x="112" y="4165"/>
                    </a:lnTo>
                    <a:lnTo>
                      <a:pt x="112" y="121"/>
                    </a:lnTo>
                    <a:close/>
                    <a:moveTo>
                      <a:pt x="74" y="0"/>
                    </a:moveTo>
                    <a:cubicBezTo>
                      <a:pt x="37" y="0"/>
                      <a:pt x="0" y="37"/>
                      <a:pt x="0" y="84"/>
                    </a:cubicBezTo>
                    <a:lnTo>
                      <a:pt x="0" y="4203"/>
                    </a:lnTo>
                    <a:cubicBezTo>
                      <a:pt x="0" y="4249"/>
                      <a:pt x="37" y="4286"/>
                      <a:pt x="74" y="4286"/>
                    </a:cubicBezTo>
                    <a:lnTo>
                      <a:pt x="2737" y="4286"/>
                    </a:lnTo>
                    <a:cubicBezTo>
                      <a:pt x="2774" y="4286"/>
                      <a:pt x="2811" y="4249"/>
                      <a:pt x="2811" y="4203"/>
                    </a:cubicBezTo>
                    <a:lnTo>
                      <a:pt x="2811" y="84"/>
                    </a:lnTo>
                    <a:cubicBezTo>
                      <a:pt x="2811" y="37"/>
                      <a:pt x="2774" y="0"/>
                      <a:pt x="27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4" name="Google Shape;1024;p39"/>
              <p:cNvSpPr/>
              <p:nvPr/>
            </p:nvSpPr>
            <p:spPr>
              <a:xfrm>
                <a:off x="7511775" y="2387100"/>
                <a:ext cx="65200" cy="100900"/>
              </a:xfrm>
              <a:custGeom>
                <a:rect b="b" l="l" r="r" t="t"/>
                <a:pathLst>
                  <a:path extrusionOk="0" h="4036" w="2608">
                    <a:moveTo>
                      <a:pt x="1" y="0"/>
                    </a:moveTo>
                    <a:lnTo>
                      <a:pt x="2608" y="4036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5" name="Google Shape;1025;p39"/>
              <p:cNvSpPr/>
              <p:nvPr/>
            </p:nvSpPr>
            <p:spPr>
              <a:xfrm>
                <a:off x="7510150" y="2385700"/>
                <a:ext cx="68450" cy="103700"/>
              </a:xfrm>
              <a:custGeom>
                <a:rect b="b" l="l" r="r" t="t"/>
                <a:pathLst>
                  <a:path extrusionOk="0" h="4148" w="2738">
                    <a:moveTo>
                      <a:pt x="70" y="0"/>
                    </a:moveTo>
                    <a:cubicBezTo>
                      <a:pt x="59" y="0"/>
                      <a:pt x="48" y="3"/>
                      <a:pt x="38" y="10"/>
                    </a:cubicBezTo>
                    <a:cubicBezTo>
                      <a:pt x="10" y="29"/>
                      <a:pt x="1" y="66"/>
                      <a:pt x="19" y="93"/>
                    </a:cubicBezTo>
                    <a:lnTo>
                      <a:pt x="2626" y="4120"/>
                    </a:lnTo>
                    <a:cubicBezTo>
                      <a:pt x="2635" y="4138"/>
                      <a:pt x="2654" y="4147"/>
                      <a:pt x="2673" y="4147"/>
                    </a:cubicBezTo>
                    <a:cubicBezTo>
                      <a:pt x="2682" y="4147"/>
                      <a:pt x="2691" y="4147"/>
                      <a:pt x="2700" y="4138"/>
                    </a:cubicBezTo>
                    <a:cubicBezTo>
                      <a:pt x="2728" y="4120"/>
                      <a:pt x="2738" y="4082"/>
                      <a:pt x="2719" y="4055"/>
                    </a:cubicBezTo>
                    <a:lnTo>
                      <a:pt x="121" y="29"/>
                    </a:lnTo>
                    <a:cubicBezTo>
                      <a:pt x="109" y="11"/>
                      <a:pt x="90" y="0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6" name="Google Shape;1026;p39"/>
              <p:cNvSpPr/>
              <p:nvPr/>
            </p:nvSpPr>
            <p:spPr>
              <a:xfrm>
                <a:off x="7510625" y="2386875"/>
                <a:ext cx="64950" cy="102300"/>
              </a:xfrm>
              <a:custGeom>
                <a:rect b="b" l="l" r="r" t="t"/>
                <a:pathLst>
                  <a:path extrusionOk="0" h="4092" w="2598">
                    <a:moveTo>
                      <a:pt x="2598" y="0"/>
                    </a:moveTo>
                    <a:lnTo>
                      <a:pt x="0" y="409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7" name="Google Shape;1027;p39"/>
              <p:cNvSpPr/>
              <p:nvPr/>
            </p:nvSpPr>
            <p:spPr>
              <a:xfrm>
                <a:off x="7509000" y="2385325"/>
                <a:ext cx="68200" cy="105475"/>
              </a:xfrm>
              <a:custGeom>
                <a:rect b="b" l="l" r="r" t="t"/>
                <a:pathLst>
                  <a:path extrusionOk="0" h="4219" w="2728">
                    <a:moveTo>
                      <a:pt x="2667" y="1"/>
                    </a:moveTo>
                    <a:cubicBezTo>
                      <a:pt x="2648" y="1"/>
                      <a:pt x="2628" y="7"/>
                      <a:pt x="2617" y="25"/>
                    </a:cubicBezTo>
                    <a:lnTo>
                      <a:pt x="19" y="4125"/>
                    </a:lnTo>
                    <a:cubicBezTo>
                      <a:pt x="0" y="4153"/>
                      <a:pt x="10" y="4190"/>
                      <a:pt x="38" y="4209"/>
                    </a:cubicBezTo>
                    <a:cubicBezTo>
                      <a:pt x="47" y="4209"/>
                      <a:pt x="56" y="4218"/>
                      <a:pt x="65" y="4218"/>
                    </a:cubicBezTo>
                    <a:cubicBezTo>
                      <a:pt x="84" y="4218"/>
                      <a:pt x="103" y="4209"/>
                      <a:pt x="121" y="4190"/>
                    </a:cubicBezTo>
                    <a:lnTo>
                      <a:pt x="2719" y="90"/>
                    </a:lnTo>
                    <a:cubicBezTo>
                      <a:pt x="2728" y="62"/>
                      <a:pt x="2728" y="25"/>
                      <a:pt x="2700" y="6"/>
                    </a:cubicBezTo>
                    <a:cubicBezTo>
                      <a:pt x="2690" y="3"/>
                      <a:pt x="2678" y="1"/>
                      <a:pt x="26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8" name="Google Shape;1028;p39"/>
              <p:cNvSpPr/>
              <p:nvPr/>
            </p:nvSpPr>
            <p:spPr>
              <a:xfrm>
                <a:off x="7340175" y="2391050"/>
                <a:ext cx="143350" cy="3025"/>
              </a:xfrm>
              <a:custGeom>
                <a:rect b="b" l="l" r="r" t="t"/>
                <a:pathLst>
                  <a:path extrusionOk="0" h="121" w="5734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5677" y="121"/>
                    </a:lnTo>
                    <a:cubicBezTo>
                      <a:pt x="5705" y="121"/>
                      <a:pt x="5733" y="93"/>
                      <a:pt x="5733" y="65"/>
                    </a:cubicBezTo>
                    <a:cubicBezTo>
                      <a:pt x="5733" y="28"/>
                      <a:pt x="5705" y="0"/>
                      <a:pt x="56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9" name="Google Shape;1029;p39"/>
              <p:cNvSpPr/>
              <p:nvPr/>
            </p:nvSpPr>
            <p:spPr>
              <a:xfrm>
                <a:off x="7340175" y="2412375"/>
                <a:ext cx="52200" cy="3050"/>
              </a:xfrm>
              <a:custGeom>
                <a:rect b="b" l="l" r="r" t="t"/>
                <a:pathLst>
                  <a:path extrusionOk="0" h="122" w="2088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032" y="121"/>
                    </a:lnTo>
                    <a:cubicBezTo>
                      <a:pt x="2069" y="121"/>
                      <a:pt x="2087" y="93"/>
                      <a:pt x="2087" y="56"/>
                    </a:cubicBezTo>
                    <a:cubicBezTo>
                      <a:pt x="2087" y="28"/>
                      <a:pt x="2069" y="1"/>
                      <a:pt x="20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" name="Google Shape;1030;p39"/>
              <p:cNvSpPr/>
              <p:nvPr/>
            </p:nvSpPr>
            <p:spPr>
              <a:xfrm>
                <a:off x="7409750" y="2412375"/>
                <a:ext cx="62875" cy="3050"/>
              </a:xfrm>
              <a:custGeom>
                <a:rect b="b" l="l" r="r" t="t"/>
                <a:pathLst>
                  <a:path extrusionOk="0" h="122" w="2515">
                    <a:moveTo>
                      <a:pt x="65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2458" y="121"/>
                    </a:lnTo>
                    <a:cubicBezTo>
                      <a:pt x="2486" y="121"/>
                      <a:pt x="2514" y="93"/>
                      <a:pt x="2514" y="56"/>
                    </a:cubicBezTo>
                    <a:cubicBezTo>
                      <a:pt x="2514" y="28"/>
                      <a:pt x="2486" y="1"/>
                      <a:pt x="24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" name="Google Shape;1031;p39"/>
              <p:cNvSpPr/>
              <p:nvPr/>
            </p:nvSpPr>
            <p:spPr>
              <a:xfrm>
                <a:off x="7340175" y="2477075"/>
                <a:ext cx="93025" cy="2825"/>
              </a:xfrm>
              <a:custGeom>
                <a:rect b="b" l="l" r="r" t="t"/>
                <a:pathLst>
                  <a:path extrusionOk="0" h="113" w="3721">
                    <a:moveTo>
                      <a:pt x="56" y="1"/>
                    </a:moveTo>
                    <a:cubicBezTo>
                      <a:pt x="28" y="1"/>
                      <a:pt x="0" y="29"/>
                      <a:pt x="0" y="56"/>
                    </a:cubicBezTo>
                    <a:cubicBezTo>
                      <a:pt x="0" y="93"/>
                      <a:pt x="28" y="112"/>
                      <a:pt x="56" y="112"/>
                    </a:cubicBezTo>
                    <a:lnTo>
                      <a:pt x="3655" y="112"/>
                    </a:lnTo>
                    <a:cubicBezTo>
                      <a:pt x="3692" y="112"/>
                      <a:pt x="3720" y="93"/>
                      <a:pt x="3720" y="56"/>
                    </a:cubicBezTo>
                    <a:cubicBezTo>
                      <a:pt x="3720" y="29"/>
                      <a:pt x="3692" y="1"/>
                      <a:pt x="36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" name="Google Shape;1032;p39"/>
              <p:cNvSpPr/>
              <p:nvPr/>
            </p:nvSpPr>
            <p:spPr>
              <a:xfrm>
                <a:off x="7340175" y="2434875"/>
                <a:ext cx="144500" cy="2800"/>
              </a:xfrm>
              <a:custGeom>
                <a:rect b="b" l="l" r="r" t="t"/>
                <a:pathLst>
                  <a:path extrusionOk="0" h="112" w="578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5724" y="112"/>
                    </a:lnTo>
                    <a:cubicBezTo>
                      <a:pt x="5761" y="112"/>
                      <a:pt x="5779" y="84"/>
                      <a:pt x="5779" y="56"/>
                    </a:cubicBezTo>
                    <a:cubicBezTo>
                      <a:pt x="5779" y="19"/>
                      <a:pt x="5761" y="0"/>
                      <a:pt x="5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" name="Google Shape;1033;p39"/>
              <p:cNvSpPr/>
              <p:nvPr/>
            </p:nvSpPr>
            <p:spPr>
              <a:xfrm>
                <a:off x="7340175" y="2456200"/>
                <a:ext cx="47800" cy="2825"/>
              </a:xfrm>
              <a:custGeom>
                <a:rect b="b" l="l" r="r" t="t"/>
                <a:pathLst>
                  <a:path extrusionOk="0" h="113" w="1912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1855" y="112"/>
                    </a:lnTo>
                    <a:cubicBezTo>
                      <a:pt x="1883" y="112"/>
                      <a:pt x="1911" y="84"/>
                      <a:pt x="1911" y="56"/>
                    </a:cubicBezTo>
                    <a:cubicBezTo>
                      <a:pt x="1911" y="19"/>
                      <a:pt x="1883" y="1"/>
                      <a:pt x="18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" name="Google Shape;1034;p39"/>
              <p:cNvSpPr/>
              <p:nvPr/>
            </p:nvSpPr>
            <p:spPr>
              <a:xfrm>
                <a:off x="7398850" y="2456200"/>
                <a:ext cx="84675" cy="2825"/>
              </a:xfrm>
              <a:custGeom>
                <a:rect b="b" l="l" r="r" t="t"/>
                <a:pathLst>
                  <a:path extrusionOk="0" h="113" w="3387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3330" y="112"/>
                    </a:lnTo>
                    <a:cubicBezTo>
                      <a:pt x="3358" y="112"/>
                      <a:pt x="3386" y="84"/>
                      <a:pt x="3386" y="56"/>
                    </a:cubicBezTo>
                    <a:cubicBezTo>
                      <a:pt x="3386" y="19"/>
                      <a:pt x="3358" y="1"/>
                      <a:pt x="33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" name="Google Shape;1035;p39"/>
              <p:cNvSpPr/>
              <p:nvPr/>
            </p:nvSpPr>
            <p:spPr>
              <a:xfrm>
                <a:off x="7414375" y="2425125"/>
                <a:ext cx="500" cy="8850"/>
              </a:xfrm>
              <a:custGeom>
                <a:rect b="b" l="l" r="r" t="t"/>
                <a:pathLst>
                  <a:path extrusionOk="0" h="354" w="20">
                    <a:moveTo>
                      <a:pt x="19" y="353"/>
                    </a:moveTo>
                    <a:cubicBezTo>
                      <a:pt x="19" y="233"/>
                      <a:pt x="19" y="121"/>
                      <a:pt x="1" y="1"/>
                    </a:cubicBezTo>
                    <a:lnTo>
                      <a:pt x="1" y="1"/>
                    </a:lnTo>
                    <a:lnTo>
                      <a:pt x="1" y="1"/>
                    </a:lnTo>
                    <a:cubicBezTo>
                      <a:pt x="19" y="121"/>
                      <a:pt x="19" y="233"/>
                      <a:pt x="19" y="35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" name="Google Shape;1036;p39"/>
              <p:cNvSpPr/>
              <p:nvPr/>
            </p:nvSpPr>
            <p:spPr>
              <a:xfrm>
                <a:off x="7106150" y="2233800"/>
                <a:ext cx="232650" cy="165625"/>
              </a:xfrm>
              <a:custGeom>
                <a:rect b="b" l="l" r="r" t="t"/>
                <a:pathLst>
                  <a:path extrusionOk="0" h="6625" w="9306">
                    <a:moveTo>
                      <a:pt x="16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6457"/>
                    </a:lnTo>
                    <a:cubicBezTo>
                      <a:pt x="1" y="6550"/>
                      <a:pt x="75" y="6624"/>
                      <a:pt x="168" y="6624"/>
                    </a:cubicBezTo>
                    <a:lnTo>
                      <a:pt x="9129" y="6624"/>
                    </a:lnTo>
                    <a:cubicBezTo>
                      <a:pt x="9222" y="6624"/>
                      <a:pt x="9305" y="6550"/>
                      <a:pt x="9305" y="6457"/>
                    </a:cubicBezTo>
                    <a:lnTo>
                      <a:pt x="9305" y="168"/>
                    </a:lnTo>
                    <a:cubicBezTo>
                      <a:pt x="9305" y="75"/>
                      <a:pt x="9222" y="1"/>
                      <a:pt x="9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" name="Google Shape;1037;p39"/>
              <p:cNvSpPr/>
              <p:nvPr/>
            </p:nvSpPr>
            <p:spPr>
              <a:xfrm>
                <a:off x="7104525" y="2232175"/>
                <a:ext cx="235675" cy="168850"/>
              </a:xfrm>
              <a:custGeom>
                <a:rect b="b" l="l" r="r" t="t"/>
                <a:pathLst>
                  <a:path extrusionOk="0" h="6754" w="9427">
                    <a:moveTo>
                      <a:pt x="9194" y="121"/>
                    </a:moveTo>
                    <a:cubicBezTo>
                      <a:pt x="9259" y="121"/>
                      <a:pt x="9305" y="177"/>
                      <a:pt x="9305" y="233"/>
                    </a:cubicBezTo>
                    <a:lnTo>
                      <a:pt x="9305" y="6522"/>
                    </a:lnTo>
                    <a:cubicBezTo>
                      <a:pt x="9305" y="6587"/>
                      <a:pt x="9259" y="6633"/>
                      <a:pt x="9194" y="6633"/>
                    </a:cubicBezTo>
                    <a:lnTo>
                      <a:pt x="233" y="6633"/>
                    </a:lnTo>
                    <a:cubicBezTo>
                      <a:pt x="168" y="6633"/>
                      <a:pt x="122" y="6587"/>
                      <a:pt x="122" y="6522"/>
                    </a:cubicBezTo>
                    <a:lnTo>
                      <a:pt x="122" y="233"/>
                    </a:lnTo>
                    <a:cubicBezTo>
                      <a:pt x="122" y="177"/>
                      <a:pt x="177" y="121"/>
                      <a:pt x="233" y="121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12"/>
                      <a:pt x="1" y="233"/>
                    </a:cubicBezTo>
                    <a:lnTo>
                      <a:pt x="1" y="6522"/>
                    </a:lnTo>
                    <a:cubicBezTo>
                      <a:pt x="1" y="6652"/>
                      <a:pt x="103" y="6754"/>
                      <a:pt x="233" y="6754"/>
                    </a:cubicBezTo>
                    <a:lnTo>
                      <a:pt x="9194" y="6754"/>
                    </a:lnTo>
                    <a:cubicBezTo>
                      <a:pt x="9324" y="6754"/>
                      <a:pt x="9426" y="6652"/>
                      <a:pt x="9426" y="6522"/>
                    </a:cubicBezTo>
                    <a:lnTo>
                      <a:pt x="9426" y="233"/>
                    </a:lnTo>
                    <a:cubicBezTo>
                      <a:pt x="9426" y="112"/>
                      <a:pt x="9324" y="1"/>
                      <a:pt x="9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" name="Google Shape;1038;p39"/>
              <p:cNvSpPr/>
              <p:nvPr/>
            </p:nvSpPr>
            <p:spPr>
              <a:xfrm>
                <a:off x="7119150" y="2221275"/>
                <a:ext cx="232625" cy="27850"/>
              </a:xfrm>
              <a:custGeom>
                <a:rect b="b" l="l" r="r" t="t"/>
                <a:pathLst>
                  <a:path extrusionOk="0" h="1114" w="9305">
                    <a:moveTo>
                      <a:pt x="204" y="1"/>
                    </a:moveTo>
                    <a:cubicBezTo>
                      <a:pt x="93" y="1"/>
                      <a:pt x="0" y="93"/>
                      <a:pt x="0" y="205"/>
                    </a:cubicBezTo>
                    <a:lnTo>
                      <a:pt x="0" y="1114"/>
                    </a:lnTo>
                    <a:lnTo>
                      <a:pt x="9305" y="1114"/>
                    </a:lnTo>
                    <a:lnTo>
                      <a:pt x="9305" y="260"/>
                    </a:lnTo>
                    <a:cubicBezTo>
                      <a:pt x="9305" y="112"/>
                      <a:pt x="9184" y="1"/>
                      <a:pt x="90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9" name="Google Shape;1039;p39"/>
              <p:cNvSpPr/>
              <p:nvPr/>
            </p:nvSpPr>
            <p:spPr>
              <a:xfrm>
                <a:off x="7117750" y="2219650"/>
                <a:ext cx="235425" cy="30875"/>
              </a:xfrm>
              <a:custGeom>
                <a:rect b="b" l="l" r="r" t="t"/>
                <a:pathLst>
                  <a:path extrusionOk="0" h="1235" w="9417">
                    <a:moveTo>
                      <a:pt x="9092" y="121"/>
                    </a:moveTo>
                    <a:cubicBezTo>
                      <a:pt x="9203" y="121"/>
                      <a:pt x="9296" y="214"/>
                      <a:pt x="9296" y="325"/>
                    </a:cubicBezTo>
                    <a:lnTo>
                      <a:pt x="9296" y="1123"/>
                    </a:lnTo>
                    <a:lnTo>
                      <a:pt x="112" y="1123"/>
                    </a:lnTo>
                    <a:lnTo>
                      <a:pt x="112" y="270"/>
                    </a:lnTo>
                    <a:cubicBezTo>
                      <a:pt x="112" y="186"/>
                      <a:pt x="177" y="121"/>
                      <a:pt x="260" y="121"/>
                    </a:cubicBezTo>
                    <a:close/>
                    <a:moveTo>
                      <a:pt x="260" y="1"/>
                    </a:moveTo>
                    <a:cubicBezTo>
                      <a:pt x="112" y="1"/>
                      <a:pt x="1" y="121"/>
                      <a:pt x="1" y="270"/>
                    </a:cubicBezTo>
                    <a:lnTo>
                      <a:pt x="1" y="1234"/>
                    </a:lnTo>
                    <a:lnTo>
                      <a:pt x="9417" y="1234"/>
                    </a:lnTo>
                    <a:lnTo>
                      <a:pt x="9417" y="325"/>
                    </a:lnTo>
                    <a:cubicBezTo>
                      <a:pt x="9417" y="149"/>
                      <a:pt x="9268" y="1"/>
                      <a:pt x="9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0" name="Google Shape;1040;p39"/>
              <p:cNvSpPr/>
              <p:nvPr/>
            </p:nvSpPr>
            <p:spPr>
              <a:xfrm>
                <a:off x="7143950" y="2229150"/>
                <a:ext cx="11400" cy="11400"/>
              </a:xfrm>
              <a:custGeom>
                <a:rect b="b" l="l" r="r" t="t"/>
                <a:pathLst>
                  <a:path extrusionOk="0" h="456" w="456">
                    <a:moveTo>
                      <a:pt x="233" y="112"/>
                    </a:moveTo>
                    <a:cubicBezTo>
                      <a:pt x="289" y="112"/>
                      <a:pt x="344" y="168"/>
                      <a:pt x="344" y="224"/>
                    </a:cubicBezTo>
                    <a:cubicBezTo>
                      <a:pt x="344" y="289"/>
                      <a:pt x="289" y="344"/>
                      <a:pt x="233" y="344"/>
                    </a:cubicBezTo>
                    <a:cubicBezTo>
                      <a:pt x="168" y="344"/>
                      <a:pt x="112" y="289"/>
                      <a:pt x="112" y="224"/>
                    </a:cubicBezTo>
                    <a:cubicBezTo>
                      <a:pt x="11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53" y="456"/>
                      <a:pt x="456" y="354"/>
                      <a:pt x="456" y="233"/>
                    </a:cubicBezTo>
                    <a:cubicBezTo>
                      <a:pt x="456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1" name="Google Shape;1041;p39"/>
              <p:cNvSpPr/>
              <p:nvPr/>
            </p:nvSpPr>
            <p:spPr>
              <a:xfrm>
                <a:off x="7160650" y="2229150"/>
                <a:ext cx="11625" cy="11400"/>
              </a:xfrm>
              <a:custGeom>
                <a:rect b="b" l="l" r="r" t="t"/>
                <a:pathLst>
                  <a:path extrusionOk="0" h="456" w="465">
                    <a:moveTo>
                      <a:pt x="233" y="112"/>
                    </a:moveTo>
                    <a:cubicBezTo>
                      <a:pt x="298" y="112"/>
                      <a:pt x="344" y="168"/>
                      <a:pt x="344" y="224"/>
                    </a:cubicBezTo>
                    <a:cubicBezTo>
                      <a:pt x="344" y="289"/>
                      <a:pt x="298" y="344"/>
                      <a:pt x="233" y="344"/>
                    </a:cubicBezTo>
                    <a:cubicBezTo>
                      <a:pt x="168" y="344"/>
                      <a:pt x="122" y="289"/>
                      <a:pt x="122" y="224"/>
                    </a:cubicBezTo>
                    <a:cubicBezTo>
                      <a:pt x="12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63" y="456"/>
                      <a:pt x="465" y="354"/>
                      <a:pt x="465" y="233"/>
                    </a:cubicBezTo>
                    <a:cubicBezTo>
                      <a:pt x="465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2" name="Google Shape;1042;p39"/>
              <p:cNvSpPr/>
              <p:nvPr/>
            </p:nvSpPr>
            <p:spPr>
              <a:xfrm>
                <a:off x="7127275" y="2229150"/>
                <a:ext cx="11600" cy="11400"/>
              </a:xfrm>
              <a:custGeom>
                <a:rect b="b" l="l" r="r" t="t"/>
                <a:pathLst>
                  <a:path extrusionOk="0" h="456" w="464">
                    <a:moveTo>
                      <a:pt x="232" y="112"/>
                    </a:moveTo>
                    <a:cubicBezTo>
                      <a:pt x="297" y="112"/>
                      <a:pt x="343" y="168"/>
                      <a:pt x="343" y="224"/>
                    </a:cubicBezTo>
                    <a:cubicBezTo>
                      <a:pt x="343" y="289"/>
                      <a:pt x="297" y="344"/>
                      <a:pt x="232" y="344"/>
                    </a:cubicBezTo>
                    <a:cubicBezTo>
                      <a:pt x="167" y="344"/>
                      <a:pt x="121" y="289"/>
                      <a:pt x="121" y="224"/>
                    </a:cubicBezTo>
                    <a:cubicBezTo>
                      <a:pt x="121" y="168"/>
                      <a:pt x="167" y="112"/>
                      <a:pt x="232" y="112"/>
                    </a:cubicBezTo>
                    <a:close/>
                    <a:moveTo>
                      <a:pt x="232" y="1"/>
                    </a:moveTo>
                    <a:cubicBezTo>
                      <a:pt x="102" y="1"/>
                      <a:pt x="0" y="103"/>
                      <a:pt x="0" y="233"/>
                    </a:cubicBezTo>
                    <a:cubicBezTo>
                      <a:pt x="0" y="354"/>
                      <a:pt x="102" y="456"/>
                      <a:pt x="232" y="456"/>
                    </a:cubicBezTo>
                    <a:cubicBezTo>
                      <a:pt x="362" y="456"/>
                      <a:pt x="464" y="354"/>
                      <a:pt x="464" y="233"/>
                    </a:cubicBezTo>
                    <a:cubicBezTo>
                      <a:pt x="464" y="103"/>
                      <a:pt x="362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3" name="Google Shape;1043;p39"/>
              <p:cNvSpPr/>
              <p:nvPr/>
            </p:nvSpPr>
            <p:spPr>
              <a:xfrm>
                <a:off x="7118925" y="2249100"/>
                <a:ext cx="232625" cy="136625"/>
              </a:xfrm>
              <a:custGeom>
                <a:rect b="b" l="l" r="r" t="t"/>
                <a:pathLst>
                  <a:path extrusionOk="0" h="5465" w="9305">
                    <a:moveTo>
                      <a:pt x="37" y="1"/>
                    </a:moveTo>
                    <a:cubicBezTo>
                      <a:pt x="19" y="1"/>
                      <a:pt x="0" y="19"/>
                      <a:pt x="0" y="29"/>
                    </a:cubicBezTo>
                    <a:lnTo>
                      <a:pt x="0" y="5437"/>
                    </a:lnTo>
                    <a:cubicBezTo>
                      <a:pt x="0" y="5455"/>
                      <a:pt x="19" y="5465"/>
                      <a:pt x="37" y="5465"/>
                    </a:cubicBezTo>
                    <a:lnTo>
                      <a:pt x="9277" y="5465"/>
                    </a:lnTo>
                    <a:cubicBezTo>
                      <a:pt x="9295" y="5465"/>
                      <a:pt x="9305" y="5455"/>
                      <a:pt x="9305" y="5437"/>
                    </a:cubicBezTo>
                    <a:lnTo>
                      <a:pt x="9305" y="29"/>
                    </a:lnTo>
                    <a:cubicBezTo>
                      <a:pt x="9305" y="19"/>
                      <a:pt x="9295" y="1"/>
                      <a:pt x="9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4" name="Google Shape;1044;p39"/>
              <p:cNvSpPr/>
              <p:nvPr/>
            </p:nvSpPr>
            <p:spPr>
              <a:xfrm>
                <a:off x="7117525" y="2247725"/>
                <a:ext cx="235650" cy="139625"/>
              </a:xfrm>
              <a:custGeom>
                <a:rect b="b" l="l" r="r" t="t"/>
                <a:pathLst>
                  <a:path extrusionOk="0" h="5585" w="9426">
                    <a:moveTo>
                      <a:pt x="9305" y="111"/>
                    </a:moveTo>
                    <a:lnTo>
                      <a:pt x="9305" y="5464"/>
                    </a:lnTo>
                    <a:lnTo>
                      <a:pt x="121" y="5464"/>
                    </a:lnTo>
                    <a:lnTo>
                      <a:pt x="121" y="111"/>
                    </a:lnTo>
                    <a:close/>
                    <a:moveTo>
                      <a:pt x="93" y="0"/>
                    </a:moveTo>
                    <a:cubicBezTo>
                      <a:pt x="38" y="0"/>
                      <a:pt x="0" y="37"/>
                      <a:pt x="0" y="84"/>
                    </a:cubicBezTo>
                    <a:lnTo>
                      <a:pt x="0" y="5492"/>
                    </a:lnTo>
                    <a:cubicBezTo>
                      <a:pt x="0" y="5538"/>
                      <a:pt x="38" y="5585"/>
                      <a:pt x="93" y="5585"/>
                    </a:cubicBezTo>
                    <a:lnTo>
                      <a:pt x="9333" y="5585"/>
                    </a:lnTo>
                    <a:cubicBezTo>
                      <a:pt x="9379" y="5585"/>
                      <a:pt x="9426" y="5538"/>
                      <a:pt x="9426" y="5492"/>
                    </a:cubicBezTo>
                    <a:lnTo>
                      <a:pt x="9426" y="84"/>
                    </a:lnTo>
                    <a:cubicBezTo>
                      <a:pt x="9426" y="37"/>
                      <a:pt x="9379" y="0"/>
                      <a:pt x="9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5" name="Google Shape;1045;p39"/>
              <p:cNvSpPr/>
              <p:nvPr/>
            </p:nvSpPr>
            <p:spPr>
              <a:xfrm>
                <a:off x="7224200" y="2280875"/>
                <a:ext cx="98600" cy="2825"/>
              </a:xfrm>
              <a:custGeom>
                <a:rect b="b" l="l" r="r" t="t"/>
                <a:pathLst>
                  <a:path extrusionOk="0" h="113" w="3944">
                    <a:moveTo>
                      <a:pt x="56" y="1"/>
                    </a:moveTo>
                    <a:cubicBezTo>
                      <a:pt x="19" y="1"/>
                      <a:pt x="1" y="19"/>
                      <a:pt x="1" y="56"/>
                    </a:cubicBezTo>
                    <a:cubicBezTo>
                      <a:pt x="1" y="84"/>
                      <a:pt x="19" y="112"/>
                      <a:pt x="56" y="112"/>
                    </a:cubicBezTo>
                    <a:lnTo>
                      <a:pt x="3888" y="112"/>
                    </a:lnTo>
                    <a:cubicBezTo>
                      <a:pt x="3915" y="112"/>
                      <a:pt x="3943" y="84"/>
                      <a:pt x="3943" y="56"/>
                    </a:cubicBezTo>
                    <a:cubicBezTo>
                      <a:pt x="3943" y="19"/>
                      <a:pt x="3915" y="1"/>
                      <a:pt x="38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6" name="Google Shape;1046;p39"/>
              <p:cNvSpPr/>
              <p:nvPr/>
            </p:nvSpPr>
            <p:spPr>
              <a:xfrm>
                <a:off x="7224200" y="2296650"/>
                <a:ext cx="36450" cy="3050"/>
              </a:xfrm>
              <a:custGeom>
                <a:rect b="b" l="l" r="r" t="t"/>
                <a:pathLst>
                  <a:path extrusionOk="0" h="122" w="1458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401" y="121"/>
                    </a:lnTo>
                    <a:cubicBezTo>
                      <a:pt x="1429" y="121"/>
                      <a:pt x="1457" y="93"/>
                      <a:pt x="1457" y="56"/>
                    </a:cubicBezTo>
                    <a:cubicBezTo>
                      <a:pt x="1457" y="28"/>
                      <a:pt x="1429" y="0"/>
                      <a:pt x="1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7" name="Google Shape;1047;p39"/>
              <p:cNvSpPr/>
              <p:nvPr/>
            </p:nvSpPr>
            <p:spPr>
              <a:xfrm>
                <a:off x="7271525" y="2296650"/>
                <a:ext cx="43850" cy="3050"/>
              </a:xfrm>
              <a:custGeom>
                <a:rect b="b" l="l" r="r" t="t"/>
                <a:pathLst>
                  <a:path extrusionOk="0" h="122" w="1754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1698" y="121"/>
                    </a:lnTo>
                    <a:cubicBezTo>
                      <a:pt x="1726" y="121"/>
                      <a:pt x="1753" y="93"/>
                      <a:pt x="1753" y="56"/>
                    </a:cubicBezTo>
                    <a:cubicBezTo>
                      <a:pt x="1753" y="28"/>
                      <a:pt x="1726" y="0"/>
                      <a:pt x="16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8" name="Google Shape;1048;p39"/>
              <p:cNvSpPr/>
              <p:nvPr/>
            </p:nvSpPr>
            <p:spPr>
              <a:xfrm>
                <a:off x="7224200" y="2344900"/>
                <a:ext cx="64275" cy="2800"/>
              </a:xfrm>
              <a:custGeom>
                <a:rect b="b" l="l" r="r" t="t"/>
                <a:pathLst>
                  <a:path extrusionOk="0" h="112" w="2571">
                    <a:moveTo>
                      <a:pt x="56" y="0"/>
                    </a:moveTo>
                    <a:cubicBezTo>
                      <a:pt x="19" y="0"/>
                      <a:pt x="1" y="19"/>
                      <a:pt x="1" y="56"/>
                    </a:cubicBezTo>
                    <a:cubicBezTo>
                      <a:pt x="1" y="84"/>
                      <a:pt x="19" y="111"/>
                      <a:pt x="56" y="111"/>
                    </a:cubicBezTo>
                    <a:lnTo>
                      <a:pt x="2515" y="111"/>
                    </a:lnTo>
                    <a:cubicBezTo>
                      <a:pt x="2543" y="111"/>
                      <a:pt x="2570" y="84"/>
                      <a:pt x="2570" y="56"/>
                    </a:cubicBezTo>
                    <a:cubicBezTo>
                      <a:pt x="2570" y="19"/>
                      <a:pt x="2543" y="0"/>
                      <a:pt x="25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9" name="Google Shape;1049;p39"/>
              <p:cNvSpPr/>
              <p:nvPr/>
            </p:nvSpPr>
            <p:spPr>
              <a:xfrm>
                <a:off x="7224200" y="2313350"/>
                <a:ext cx="99525" cy="2800"/>
              </a:xfrm>
              <a:custGeom>
                <a:rect b="b" l="l" r="r" t="t"/>
                <a:pathLst>
                  <a:path extrusionOk="0" h="112" w="3981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12"/>
                      <a:pt x="56" y="112"/>
                    </a:cubicBezTo>
                    <a:lnTo>
                      <a:pt x="3925" y="112"/>
                    </a:lnTo>
                    <a:cubicBezTo>
                      <a:pt x="3953" y="112"/>
                      <a:pt x="3980" y="93"/>
                      <a:pt x="3980" y="56"/>
                    </a:cubicBezTo>
                    <a:cubicBezTo>
                      <a:pt x="3980" y="28"/>
                      <a:pt x="3953" y="0"/>
                      <a:pt x="39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0" name="Google Shape;1050;p39"/>
              <p:cNvSpPr/>
              <p:nvPr/>
            </p:nvSpPr>
            <p:spPr>
              <a:xfrm>
                <a:off x="7224200" y="2329125"/>
                <a:ext cx="33425" cy="3025"/>
              </a:xfrm>
              <a:custGeom>
                <a:rect b="b" l="l" r="r" t="t"/>
                <a:pathLst>
                  <a:path extrusionOk="0" h="121" w="1337">
                    <a:moveTo>
                      <a:pt x="56" y="0"/>
                    </a:moveTo>
                    <a:cubicBezTo>
                      <a:pt x="19" y="0"/>
                      <a:pt x="1" y="28"/>
                      <a:pt x="1" y="65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281" y="121"/>
                    </a:lnTo>
                    <a:cubicBezTo>
                      <a:pt x="1309" y="121"/>
                      <a:pt x="1337" y="93"/>
                      <a:pt x="1337" y="65"/>
                    </a:cubicBezTo>
                    <a:cubicBezTo>
                      <a:pt x="1337" y="28"/>
                      <a:pt x="1309" y="0"/>
                      <a:pt x="12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1" name="Google Shape;1051;p39"/>
              <p:cNvSpPr/>
              <p:nvPr/>
            </p:nvSpPr>
            <p:spPr>
              <a:xfrm>
                <a:off x="7264100" y="2329125"/>
                <a:ext cx="58700" cy="3025"/>
              </a:xfrm>
              <a:custGeom>
                <a:rect b="b" l="l" r="r" t="t"/>
                <a:pathLst>
                  <a:path extrusionOk="0" h="121" w="2348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292" y="121"/>
                    </a:lnTo>
                    <a:cubicBezTo>
                      <a:pt x="2319" y="121"/>
                      <a:pt x="2347" y="93"/>
                      <a:pt x="2347" y="65"/>
                    </a:cubicBezTo>
                    <a:cubicBezTo>
                      <a:pt x="2347" y="28"/>
                      <a:pt x="2319" y="0"/>
                      <a:pt x="22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2" name="Google Shape;1052;p39"/>
              <p:cNvSpPr/>
              <p:nvPr/>
            </p:nvSpPr>
            <p:spPr>
              <a:xfrm>
                <a:off x="7136550" y="2273925"/>
                <a:ext cx="70525" cy="70525"/>
              </a:xfrm>
              <a:custGeom>
                <a:rect b="b" l="l" r="r" t="t"/>
                <a:pathLst>
                  <a:path extrusionOk="0" h="2821" w="2821">
                    <a:moveTo>
                      <a:pt x="1410" y="0"/>
                    </a:moveTo>
                    <a:cubicBezTo>
                      <a:pt x="631" y="0"/>
                      <a:pt x="0" y="631"/>
                      <a:pt x="0" y="1410"/>
                    </a:cubicBezTo>
                    <a:cubicBezTo>
                      <a:pt x="0" y="2190"/>
                      <a:pt x="631" y="2820"/>
                      <a:pt x="1410" y="2820"/>
                    </a:cubicBezTo>
                    <a:cubicBezTo>
                      <a:pt x="2189" y="2820"/>
                      <a:pt x="2820" y="2190"/>
                      <a:pt x="2820" y="1410"/>
                    </a:cubicBezTo>
                    <a:lnTo>
                      <a:pt x="1410" y="1410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3" name="Google Shape;1053;p39"/>
              <p:cNvSpPr/>
              <p:nvPr/>
            </p:nvSpPr>
            <p:spPr>
              <a:xfrm>
                <a:off x="7135150" y="2272525"/>
                <a:ext cx="73300" cy="73550"/>
              </a:xfrm>
              <a:custGeom>
                <a:rect b="b" l="l" r="r" t="t"/>
                <a:pathLst>
                  <a:path extrusionOk="0" h="2942" w="2932">
                    <a:moveTo>
                      <a:pt x="1411" y="121"/>
                    </a:moveTo>
                    <a:lnTo>
                      <a:pt x="1411" y="1466"/>
                    </a:lnTo>
                    <a:cubicBezTo>
                      <a:pt x="1411" y="1504"/>
                      <a:pt x="1438" y="1531"/>
                      <a:pt x="1466" y="1531"/>
                    </a:cubicBezTo>
                    <a:lnTo>
                      <a:pt x="2821" y="1531"/>
                    </a:lnTo>
                    <a:cubicBezTo>
                      <a:pt x="2783" y="2246"/>
                      <a:pt x="2190" y="2821"/>
                      <a:pt x="1466" y="2821"/>
                    </a:cubicBezTo>
                    <a:cubicBezTo>
                      <a:pt x="724" y="2821"/>
                      <a:pt x="112" y="2218"/>
                      <a:pt x="112" y="1466"/>
                    </a:cubicBezTo>
                    <a:cubicBezTo>
                      <a:pt x="112" y="743"/>
                      <a:pt x="687" y="149"/>
                      <a:pt x="1411" y="121"/>
                    </a:cubicBezTo>
                    <a:close/>
                    <a:moveTo>
                      <a:pt x="1466" y="1"/>
                    </a:moveTo>
                    <a:cubicBezTo>
                      <a:pt x="659" y="1"/>
                      <a:pt x="0" y="659"/>
                      <a:pt x="0" y="1476"/>
                    </a:cubicBezTo>
                    <a:cubicBezTo>
                      <a:pt x="0" y="2283"/>
                      <a:pt x="659" y="2941"/>
                      <a:pt x="1466" y="2941"/>
                    </a:cubicBezTo>
                    <a:cubicBezTo>
                      <a:pt x="2273" y="2941"/>
                      <a:pt x="2932" y="2283"/>
                      <a:pt x="2932" y="1476"/>
                    </a:cubicBezTo>
                    <a:cubicBezTo>
                      <a:pt x="2932" y="1439"/>
                      <a:pt x="2913" y="1411"/>
                      <a:pt x="2876" y="1411"/>
                    </a:cubicBezTo>
                    <a:lnTo>
                      <a:pt x="1522" y="1411"/>
                    </a:lnTo>
                    <a:lnTo>
                      <a:pt x="1522" y="56"/>
                    </a:lnTo>
                    <a:cubicBezTo>
                      <a:pt x="1522" y="29"/>
                      <a:pt x="1503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4" name="Google Shape;1054;p39"/>
              <p:cNvSpPr/>
              <p:nvPr/>
            </p:nvSpPr>
            <p:spPr>
              <a:xfrm>
                <a:off x="7133525" y="2274375"/>
                <a:ext cx="70525" cy="70550"/>
              </a:xfrm>
              <a:custGeom>
                <a:rect b="b" l="l" r="r" t="t"/>
                <a:pathLst>
                  <a:path extrusionOk="0" h="2822" w="2821">
                    <a:moveTo>
                      <a:pt x="1411" y="1"/>
                    </a:moveTo>
                    <a:cubicBezTo>
                      <a:pt x="631" y="1"/>
                      <a:pt x="1" y="632"/>
                      <a:pt x="1" y="1411"/>
                    </a:cubicBezTo>
                    <a:cubicBezTo>
                      <a:pt x="1" y="2190"/>
                      <a:pt x="631" y="2821"/>
                      <a:pt x="1411" y="2821"/>
                    </a:cubicBezTo>
                    <a:cubicBezTo>
                      <a:pt x="2190" y="2821"/>
                      <a:pt x="2821" y="2190"/>
                      <a:pt x="2821" y="1411"/>
                    </a:cubicBez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" name="Google Shape;1055;p39"/>
              <p:cNvSpPr/>
              <p:nvPr/>
            </p:nvSpPr>
            <p:spPr>
              <a:xfrm>
                <a:off x="7132125" y="2273000"/>
                <a:ext cx="73325" cy="73525"/>
              </a:xfrm>
              <a:custGeom>
                <a:rect b="b" l="l" r="r" t="t"/>
                <a:pathLst>
                  <a:path extrusionOk="0" h="2941" w="2933">
                    <a:moveTo>
                      <a:pt x="1411" y="121"/>
                    </a:moveTo>
                    <a:lnTo>
                      <a:pt x="1411" y="1531"/>
                    </a:lnTo>
                    <a:lnTo>
                      <a:pt x="2812" y="1531"/>
                    </a:lnTo>
                    <a:cubicBezTo>
                      <a:pt x="2784" y="2245"/>
                      <a:pt x="2190" y="2820"/>
                      <a:pt x="1467" y="2820"/>
                    </a:cubicBezTo>
                    <a:cubicBezTo>
                      <a:pt x="715" y="2820"/>
                      <a:pt x="112" y="2217"/>
                      <a:pt x="112" y="1466"/>
                    </a:cubicBezTo>
                    <a:cubicBezTo>
                      <a:pt x="112" y="742"/>
                      <a:pt x="687" y="149"/>
                      <a:pt x="1411" y="121"/>
                    </a:cubicBezTo>
                    <a:close/>
                    <a:moveTo>
                      <a:pt x="1467" y="0"/>
                    </a:moveTo>
                    <a:cubicBezTo>
                      <a:pt x="660" y="0"/>
                      <a:pt x="1" y="659"/>
                      <a:pt x="1" y="1466"/>
                    </a:cubicBezTo>
                    <a:cubicBezTo>
                      <a:pt x="1" y="2282"/>
                      <a:pt x="660" y="2941"/>
                      <a:pt x="1467" y="2941"/>
                    </a:cubicBezTo>
                    <a:cubicBezTo>
                      <a:pt x="2274" y="2941"/>
                      <a:pt x="2932" y="2282"/>
                      <a:pt x="2932" y="1466"/>
                    </a:cubicBezTo>
                    <a:lnTo>
                      <a:pt x="2932" y="1410"/>
                    </a:lnTo>
                    <a:lnTo>
                      <a:pt x="1522" y="1410"/>
                    </a:lnTo>
                    <a:lnTo>
                      <a:pt x="15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6" name="Google Shape;1056;p39"/>
              <p:cNvSpPr/>
              <p:nvPr/>
            </p:nvSpPr>
            <p:spPr>
              <a:xfrm>
                <a:off x="7288225" y="2174500"/>
                <a:ext cx="117825" cy="104850"/>
              </a:xfrm>
              <a:custGeom>
                <a:rect b="b" l="l" r="r" t="t"/>
                <a:pathLst>
                  <a:path extrusionOk="0" h="4194" w="4713">
                    <a:moveTo>
                      <a:pt x="2354" y="0"/>
                    </a:moveTo>
                    <a:cubicBezTo>
                      <a:pt x="1744" y="0"/>
                      <a:pt x="1140" y="266"/>
                      <a:pt x="724" y="777"/>
                    </a:cubicBezTo>
                    <a:cubicBezTo>
                      <a:pt x="0" y="1677"/>
                      <a:pt x="130" y="2994"/>
                      <a:pt x="1030" y="3727"/>
                    </a:cubicBezTo>
                    <a:cubicBezTo>
                      <a:pt x="1420" y="4040"/>
                      <a:pt x="1888" y="4194"/>
                      <a:pt x="2352" y="4194"/>
                    </a:cubicBezTo>
                    <a:cubicBezTo>
                      <a:pt x="2961" y="4194"/>
                      <a:pt x="3564" y="3931"/>
                      <a:pt x="3980" y="3421"/>
                    </a:cubicBezTo>
                    <a:cubicBezTo>
                      <a:pt x="4713" y="2521"/>
                      <a:pt x="4573" y="1204"/>
                      <a:pt x="3674" y="471"/>
                    </a:cubicBezTo>
                    <a:cubicBezTo>
                      <a:pt x="3285" y="154"/>
                      <a:pt x="2818" y="0"/>
                      <a:pt x="2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7" name="Google Shape;1057;p39"/>
              <p:cNvSpPr/>
              <p:nvPr/>
            </p:nvSpPr>
            <p:spPr>
              <a:xfrm>
                <a:off x="7293325" y="2173275"/>
                <a:ext cx="107625" cy="107625"/>
              </a:xfrm>
              <a:custGeom>
                <a:rect b="b" l="l" r="r" t="t"/>
                <a:pathLst>
                  <a:path extrusionOk="0" h="4305" w="4305">
                    <a:moveTo>
                      <a:pt x="2152" y="112"/>
                    </a:moveTo>
                    <a:cubicBezTo>
                      <a:pt x="3275" y="112"/>
                      <a:pt x="4193" y="1030"/>
                      <a:pt x="4193" y="2153"/>
                    </a:cubicBezTo>
                    <a:cubicBezTo>
                      <a:pt x="4193" y="3275"/>
                      <a:pt x="3275" y="4193"/>
                      <a:pt x="2152" y="4193"/>
                    </a:cubicBezTo>
                    <a:cubicBezTo>
                      <a:pt x="1030" y="4193"/>
                      <a:pt x="111" y="3275"/>
                      <a:pt x="111" y="2153"/>
                    </a:cubicBezTo>
                    <a:cubicBezTo>
                      <a:pt x="111" y="1030"/>
                      <a:pt x="1030" y="112"/>
                      <a:pt x="2152" y="112"/>
                    </a:cubicBezTo>
                    <a:close/>
                    <a:moveTo>
                      <a:pt x="2152" y="0"/>
                    </a:moveTo>
                    <a:cubicBezTo>
                      <a:pt x="965" y="0"/>
                      <a:pt x="0" y="965"/>
                      <a:pt x="0" y="2153"/>
                    </a:cubicBezTo>
                    <a:cubicBezTo>
                      <a:pt x="0" y="3340"/>
                      <a:pt x="965" y="4305"/>
                      <a:pt x="2152" y="4305"/>
                    </a:cubicBezTo>
                    <a:cubicBezTo>
                      <a:pt x="3340" y="4305"/>
                      <a:pt x="4305" y="3340"/>
                      <a:pt x="4305" y="2153"/>
                    </a:cubicBezTo>
                    <a:cubicBezTo>
                      <a:pt x="4305" y="965"/>
                      <a:pt x="3340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" name="Google Shape;1058;p39"/>
              <p:cNvSpPr/>
              <p:nvPr/>
            </p:nvSpPr>
            <p:spPr>
              <a:xfrm>
                <a:off x="7296575" y="2169100"/>
                <a:ext cx="112725" cy="104825"/>
              </a:xfrm>
              <a:custGeom>
                <a:rect b="b" l="l" r="r" t="t"/>
                <a:pathLst>
                  <a:path extrusionOk="0" h="4193" w="4509">
                    <a:moveTo>
                      <a:pt x="2260" y="1"/>
                    </a:moveTo>
                    <a:cubicBezTo>
                      <a:pt x="2148" y="1"/>
                      <a:pt x="2035" y="10"/>
                      <a:pt x="1920" y="28"/>
                    </a:cubicBezTo>
                    <a:cubicBezTo>
                      <a:pt x="779" y="214"/>
                      <a:pt x="0" y="1290"/>
                      <a:pt x="186" y="2431"/>
                    </a:cubicBezTo>
                    <a:cubicBezTo>
                      <a:pt x="353" y="3459"/>
                      <a:pt x="1242" y="4193"/>
                      <a:pt x="2251" y="4193"/>
                    </a:cubicBezTo>
                    <a:cubicBezTo>
                      <a:pt x="2362" y="4193"/>
                      <a:pt x="2475" y="4184"/>
                      <a:pt x="2588" y="4166"/>
                    </a:cubicBezTo>
                    <a:cubicBezTo>
                      <a:pt x="3739" y="3980"/>
                      <a:pt x="4509" y="2904"/>
                      <a:pt x="4323" y="1763"/>
                    </a:cubicBezTo>
                    <a:cubicBezTo>
                      <a:pt x="4156" y="728"/>
                      <a:pt x="3268" y="1"/>
                      <a:pt x="2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9" name="Google Shape;1059;p39"/>
              <p:cNvSpPr/>
              <p:nvPr/>
            </p:nvSpPr>
            <p:spPr>
              <a:xfrm>
                <a:off x="7299125" y="2167700"/>
                <a:ext cx="107850" cy="107650"/>
              </a:xfrm>
              <a:custGeom>
                <a:rect b="b" l="l" r="r" t="t"/>
                <a:pathLst>
                  <a:path extrusionOk="0" h="4306" w="4314">
                    <a:moveTo>
                      <a:pt x="2162" y="121"/>
                    </a:moveTo>
                    <a:cubicBezTo>
                      <a:pt x="3284" y="121"/>
                      <a:pt x="4193" y="1030"/>
                      <a:pt x="4193" y="2153"/>
                    </a:cubicBezTo>
                    <a:cubicBezTo>
                      <a:pt x="4193" y="3275"/>
                      <a:pt x="3284" y="4194"/>
                      <a:pt x="2162" y="4194"/>
                    </a:cubicBezTo>
                    <a:cubicBezTo>
                      <a:pt x="1030" y="4194"/>
                      <a:pt x="121" y="3275"/>
                      <a:pt x="121" y="2153"/>
                    </a:cubicBezTo>
                    <a:cubicBezTo>
                      <a:pt x="121" y="1030"/>
                      <a:pt x="1030" y="121"/>
                      <a:pt x="2162" y="121"/>
                    </a:cubicBezTo>
                    <a:close/>
                    <a:moveTo>
                      <a:pt x="2162" y="1"/>
                    </a:moveTo>
                    <a:cubicBezTo>
                      <a:pt x="974" y="1"/>
                      <a:pt x="0" y="965"/>
                      <a:pt x="0" y="2153"/>
                    </a:cubicBezTo>
                    <a:cubicBezTo>
                      <a:pt x="0" y="3340"/>
                      <a:pt x="974" y="4305"/>
                      <a:pt x="2162" y="4305"/>
                    </a:cubicBezTo>
                    <a:cubicBezTo>
                      <a:pt x="3349" y="4305"/>
                      <a:pt x="4314" y="3340"/>
                      <a:pt x="4314" y="2153"/>
                    </a:cubicBezTo>
                    <a:cubicBezTo>
                      <a:pt x="4314" y="965"/>
                      <a:pt x="3349" y="1"/>
                      <a:pt x="2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0" name="Google Shape;1060;p39"/>
              <p:cNvSpPr/>
              <p:nvPr/>
            </p:nvSpPr>
            <p:spPr>
              <a:xfrm>
                <a:off x="7335750" y="2167700"/>
                <a:ext cx="34125" cy="107650"/>
              </a:xfrm>
              <a:custGeom>
                <a:rect b="b" l="l" r="r" t="t"/>
                <a:pathLst>
                  <a:path extrusionOk="0" h="4306" w="1365">
                    <a:moveTo>
                      <a:pt x="678" y="121"/>
                    </a:moveTo>
                    <a:cubicBezTo>
                      <a:pt x="947" y="121"/>
                      <a:pt x="1244" y="956"/>
                      <a:pt x="1244" y="2153"/>
                    </a:cubicBezTo>
                    <a:cubicBezTo>
                      <a:pt x="1244" y="3359"/>
                      <a:pt x="947" y="4194"/>
                      <a:pt x="678" y="4194"/>
                    </a:cubicBezTo>
                    <a:cubicBezTo>
                      <a:pt x="409" y="4194"/>
                      <a:pt x="112" y="3359"/>
                      <a:pt x="112" y="2153"/>
                    </a:cubicBezTo>
                    <a:cubicBezTo>
                      <a:pt x="112" y="956"/>
                      <a:pt x="409" y="121"/>
                      <a:pt x="678" y="121"/>
                    </a:cubicBezTo>
                    <a:close/>
                    <a:moveTo>
                      <a:pt x="678" y="1"/>
                    </a:moveTo>
                    <a:cubicBezTo>
                      <a:pt x="233" y="1"/>
                      <a:pt x="1" y="1114"/>
                      <a:pt x="1" y="2153"/>
                    </a:cubicBezTo>
                    <a:cubicBezTo>
                      <a:pt x="1" y="3201"/>
                      <a:pt x="233" y="4305"/>
                      <a:pt x="678" y="4305"/>
                    </a:cubicBezTo>
                    <a:cubicBezTo>
                      <a:pt x="1123" y="4305"/>
                      <a:pt x="1364" y="3201"/>
                      <a:pt x="1364" y="2153"/>
                    </a:cubicBezTo>
                    <a:cubicBezTo>
                      <a:pt x="1364" y="1114"/>
                      <a:pt x="1123" y="1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1" name="Google Shape;1061;p39"/>
              <p:cNvSpPr/>
              <p:nvPr/>
            </p:nvSpPr>
            <p:spPr>
              <a:xfrm>
                <a:off x="7303050" y="2203425"/>
                <a:ext cx="99050" cy="2800"/>
              </a:xfrm>
              <a:custGeom>
                <a:rect b="b" l="l" r="r" t="t"/>
                <a:pathLst>
                  <a:path extrusionOk="0" h="112" w="3962">
                    <a:moveTo>
                      <a:pt x="1" y="0"/>
                    </a:moveTo>
                    <a:lnTo>
                      <a:pt x="1" y="112"/>
                    </a:lnTo>
                    <a:lnTo>
                      <a:pt x="3962" y="112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2" name="Google Shape;1062;p39"/>
              <p:cNvSpPr/>
              <p:nvPr/>
            </p:nvSpPr>
            <p:spPr>
              <a:xfrm>
                <a:off x="7303050" y="2238675"/>
                <a:ext cx="99050" cy="3025"/>
              </a:xfrm>
              <a:custGeom>
                <a:rect b="b" l="l" r="r" t="t"/>
                <a:pathLst>
                  <a:path extrusionOk="0" h="121" w="3962">
                    <a:moveTo>
                      <a:pt x="1" y="0"/>
                    </a:moveTo>
                    <a:lnTo>
                      <a:pt x="1" y="121"/>
                    </a:lnTo>
                    <a:lnTo>
                      <a:pt x="3962" y="121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063" name="Google Shape;1063;p39"/>
            <p:cNvSpPr/>
            <p:nvPr/>
          </p:nvSpPr>
          <p:spPr>
            <a:xfrm>
              <a:off x="1925692" y="2196479"/>
              <a:ext cx="62484" cy="6608"/>
            </a:xfrm>
            <a:custGeom>
              <a:rect b="b" l="l" r="r" t="t"/>
              <a:pathLst>
                <a:path extrusionOk="0" h="112" w="1059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64" name="Google Shape;1064;p39"/>
            <p:cNvGrpSpPr/>
            <p:nvPr/>
          </p:nvGrpSpPr>
          <p:grpSpPr>
            <a:xfrm>
              <a:off x="3729110" y="795775"/>
              <a:ext cx="1239905" cy="584116"/>
              <a:chOff x="6947135" y="2460525"/>
              <a:chExt cx="1239905" cy="584116"/>
            </a:xfrm>
          </p:grpSpPr>
          <p:sp>
            <p:nvSpPr>
              <p:cNvPr id="1065" name="Google Shape;1065;p39"/>
              <p:cNvSpPr/>
              <p:nvPr/>
            </p:nvSpPr>
            <p:spPr>
              <a:xfrm>
                <a:off x="7878097" y="2638928"/>
                <a:ext cx="304483" cy="39265"/>
              </a:xfrm>
              <a:custGeom>
                <a:rect b="b" l="l" r="r" t="t"/>
                <a:pathLst>
                  <a:path extrusionOk="0" h="493" w="3823">
                    <a:moveTo>
                      <a:pt x="1" y="1"/>
                    </a:moveTo>
                    <a:lnTo>
                      <a:pt x="1" y="492"/>
                    </a:lnTo>
                    <a:lnTo>
                      <a:pt x="3823" y="492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6" name="Google Shape;1066;p39"/>
              <p:cNvSpPr/>
              <p:nvPr/>
            </p:nvSpPr>
            <p:spPr>
              <a:xfrm>
                <a:off x="7872920" y="2634468"/>
                <a:ext cx="314120" cy="48106"/>
              </a:xfrm>
              <a:custGeom>
                <a:rect b="b" l="l" r="r" t="t"/>
                <a:pathLst>
                  <a:path extrusionOk="0" h="604" w="3944">
                    <a:moveTo>
                      <a:pt x="3823" y="112"/>
                    </a:moveTo>
                    <a:lnTo>
                      <a:pt x="3823" y="483"/>
                    </a:lnTo>
                    <a:lnTo>
                      <a:pt x="121" y="483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"/>
                      <a:pt x="19" y="10"/>
                    </a:cubicBezTo>
                    <a:cubicBezTo>
                      <a:pt x="10" y="29"/>
                      <a:pt x="1" y="38"/>
                      <a:pt x="1" y="57"/>
                    </a:cubicBezTo>
                    <a:lnTo>
                      <a:pt x="1" y="548"/>
                    </a:lnTo>
                    <a:cubicBezTo>
                      <a:pt x="1" y="576"/>
                      <a:pt x="28" y="604"/>
                      <a:pt x="56" y="604"/>
                    </a:cubicBezTo>
                    <a:lnTo>
                      <a:pt x="3878" y="604"/>
                    </a:lnTo>
                    <a:cubicBezTo>
                      <a:pt x="3897" y="604"/>
                      <a:pt x="3915" y="595"/>
                      <a:pt x="3925" y="585"/>
                    </a:cubicBezTo>
                    <a:cubicBezTo>
                      <a:pt x="3934" y="576"/>
                      <a:pt x="3943" y="558"/>
                      <a:pt x="3943" y="548"/>
                    </a:cubicBezTo>
                    <a:lnTo>
                      <a:pt x="3943" y="57"/>
                    </a:lnTo>
                    <a:cubicBezTo>
                      <a:pt x="3943" y="19"/>
                      <a:pt x="3915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7" name="Google Shape;1067;p39"/>
              <p:cNvSpPr/>
              <p:nvPr/>
            </p:nvSpPr>
            <p:spPr>
              <a:xfrm>
                <a:off x="7878097" y="2725342"/>
                <a:ext cx="174423" cy="25247"/>
              </a:xfrm>
              <a:custGeom>
                <a:rect b="b" l="l" r="r" t="t"/>
                <a:pathLst>
                  <a:path extrusionOk="0" h="317" w="2190">
                    <a:moveTo>
                      <a:pt x="1" y="1"/>
                    </a:moveTo>
                    <a:lnTo>
                      <a:pt x="1" y="316"/>
                    </a:lnTo>
                    <a:lnTo>
                      <a:pt x="2190" y="316"/>
                    </a:lnTo>
                    <a:lnTo>
                      <a:pt x="2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8" name="Google Shape;1068;p39"/>
              <p:cNvSpPr/>
              <p:nvPr/>
            </p:nvSpPr>
            <p:spPr>
              <a:xfrm>
                <a:off x="7872920" y="2720165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22"/>
                    </a:moveTo>
                    <a:lnTo>
                      <a:pt x="2199" y="326"/>
                    </a:lnTo>
                    <a:lnTo>
                      <a:pt x="121" y="326"/>
                    </a:lnTo>
                    <a:lnTo>
                      <a:pt x="121" y="122"/>
                    </a:lnTo>
                    <a:close/>
                    <a:moveTo>
                      <a:pt x="66" y="1"/>
                    </a:moveTo>
                    <a:cubicBezTo>
                      <a:pt x="28" y="1"/>
                      <a:pt x="1" y="29"/>
                      <a:pt x="1" y="66"/>
                    </a:cubicBezTo>
                    <a:lnTo>
                      <a:pt x="1" y="381"/>
                    </a:lnTo>
                    <a:cubicBezTo>
                      <a:pt x="1" y="400"/>
                      <a:pt x="10" y="409"/>
                      <a:pt x="19" y="418"/>
                    </a:cubicBezTo>
                    <a:cubicBezTo>
                      <a:pt x="28" y="437"/>
                      <a:pt x="47" y="437"/>
                      <a:pt x="66" y="437"/>
                    </a:cubicBezTo>
                    <a:lnTo>
                      <a:pt x="2255" y="437"/>
                    </a:lnTo>
                    <a:cubicBezTo>
                      <a:pt x="2292" y="437"/>
                      <a:pt x="2311" y="409"/>
                      <a:pt x="2311" y="381"/>
                    </a:cubicBezTo>
                    <a:lnTo>
                      <a:pt x="2311" y="66"/>
                    </a:lnTo>
                    <a:cubicBezTo>
                      <a:pt x="2311" y="47"/>
                      <a:pt x="2311" y="29"/>
                      <a:pt x="2301" y="20"/>
                    </a:cubicBezTo>
                    <a:cubicBezTo>
                      <a:pt x="2283" y="10"/>
                      <a:pt x="2273" y="1"/>
                      <a:pt x="22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9" name="Google Shape;1069;p39"/>
              <p:cNvSpPr/>
              <p:nvPr/>
            </p:nvSpPr>
            <p:spPr>
              <a:xfrm>
                <a:off x="7878097" y="2797818"/>
                <a:ext cx="174423" cy="25168"/>
              </a:xfrm>
              <a:custGeom>
                <a:rect b="b" l="l" r="r" t="t"/>
                <a:pathLst>
                  <a:path extrusionOk="0" h="316" w="2190">
                    <a:moveTo>
                      <a:pt x="1" y="0"/>
                    </a:moveTo>
                    <a:lnTo>
                      <a:pt x="1" y="315"/>
                    </a:lnTo>
                    <a:lnTo>
                      <a:pt x="2190" y="315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0" name="Google Shape;1070;p39"/>
              <p:cNvSpPr/>
              <p:nvPr/>
            </p:nvSpPr>
            <p:spPr>
              <a:xfrm>
                <a:off x="7872920" y="2793358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66" y="0"/>
                    </a:moveTo>
                    <a:cubicBezTo>
                      <a:pt x="28" y="0"/>
                      <a:pt x="1" y="28"/>
                      <a:pt x="1" y="56"/>
                    </a:cubicBezTo>
                    <a:lnTo>
                      <a:pt x="1" y="371"/>
                    </a:lnTo>
                    <a:cubicBezTo>
                      <a:pt x="1" y="390"/>
                      <a:pt x="10" y="409"/>
                      <a:pt x="19" y="418"/>
                    </a:cubicBezTo>
                    <a:cubicBezTo>
                      <a:pt x="28" y="427"/>
                      <a:pt x="47" y="436"/>
                      <a:pt x="66" y="436"/>
                    </a:cubicBezTo>
                    <a:lnTo>
                      <a:pt x="2255" y="436"/>
                    </a:lnTo>
                    <a:cubicBezTo>
                      <a:pt x="2273" y="436"/>
                      <a:pt x="2283" y="427"/>
                      <a:pt x="2301" y="418"/>
                    </a:cubicBezTo>
                    <a:cubicBezTo>
                      <a:pt x="2311" y="409"/>
                      <a:pt x="2311" y="390"/>
                      <a:pt x="2311" y="371"/>
                    </a:cubicBezTo>
                    <a:lnTo>
                      <a:pt x="2311" y="56"/>
                    </a:lnTo>
                    <a:cubicBezTo>
                      <a:pt x="2311" y="28"/>
                      <a:pt x="2292" y="0"/>
                      <a:pt x="2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1" name="Google Shape;1071;p39"/>
              <p:cNvSpPr/>
              <p:nvPr/>
            </p:nvSpPr>
            <p:spPr>
              <a:xfrm>
                <a:off x="6985603" y="2857631"/>
                <a:ext cx="295563" cy="127910"/>
              </a:xfrm>
              <a:custGeom>
                <a:rect b="b" l="l" r="r" t="t"/>
                <a:pathLst>
                  <a:path extrusionOk="0" h="1606" w="3711">
                    <a:moveTo>
                      <a:pt x="3711" y="0"/>
                    </a:moveTo>
                    <a:lnTo>
                      <a:pt x="0" y="1605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2" name="Google Shape;1072;p39"/>
              <p:cNvSpPr/>
              <p:nvPr/>
            </p:nvSpPr>
            <p:spPr>
              <a:xfrm>
                <a:off x="6980426" y="2853330"/>
                <a:ext cx="305916" cy="136591"/>
              </a:xfrm>
              <a:custGeom>
                <a:rect b="b" l="l" r="r" t="t"/>
                <a:pathLst>
                  <a:path extrusionOk="0" h="1715" w="3841">
                    <a:moveTo>
                      <a:pt x="3773" y="1"/>
                    </a:moveTo>
                    <a:cubicBezTo>
                      <a:pt x="3764" y="1"/>
                      <a:pt x="3756" y="3"/>
                      <a:pt x="3748" y="8"/>
                    </a:cubicBezTo>
                    <a:lnTo>
                      <a:pt x="47" y="1604"/>
                    </a:lnTo>
                    <a:cubicBezTo>
                      <a:pt x="10" y="1613"/>
                      <a:pt x="0" y="1650"/>
                      <a:pt x="10" y="1678"/>
                    </a:cubicBezTo>
                    <a:cubicBezTo>
                      <a:pt x="19" y="1696"/>
                      <a:pt x="47" y="1715"/>
                      <a:pt x="65" y="1715"/>
                    </a:cubicBezTo>
                    <a:cubicBezTo>
                      <a:pt x="75" y="1715"/>
                      <a:pt x="84" y="1715"/>
                      <a:pt x="84" y="1706"/>
                    </a:cubicBezTo>
                    <a:lnTo>
                      <a:pt x="3795" y="110"/>
                    </a:lnTo>
                    <a:cubicBezTo>
                      <a:pt x="3822" y="101"/>
                      <a:pt x="3841" y="64"/>
                      <a:pt x="3832" y="36"/>
                    </a:cubicBezTo>
                    <a:cubicBezTo>
                      <a:pt x="3818" y="16"/>
                      <a:pt x="3795" y="1"/>
                      <a:pt x="37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3" name="Google Shape;1073;p39"/>
              <p:cNvSpPr/>
              <p:nvPr/>
            </p:nvSpPr>
            <p:spPr>
              <a:xfrm>
                <a:off x="6951595" y="2965470"/>
                <a:ext cx="48822" cy="48106"/>
              </a:xfrm>
              <a:custGeom>
                <a:rect b="b" l="l" r="r" t="t"/>
                <a:pathLst>
                  <a:path extrusionOk="0" h="604" w="613">
                    <a:moveTo>
                      <a:pt x="168" y="1"/>
                    </a:moveTo>
                    <a:lnTo>
                      <a:pt x="1" y="446"/>
                    </a:lnTo>
                    <a:lnTo>
                      <a:pt x="446" y="604"/>
                    </a:lnTo>
                    <a:lnTo>
                      <a:pt x="613" y="159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4" name="Google Shape;1074;p39"/>
              <p:cNvSpPr/>
              <p:nvPr/>
            </p:nvSpPr>
            <p:spPr>
              <a:xfrm>
                <a:off x="6947135" y="2961487"/>
                <a:ext cx="57743" cy="57265"/>
              </a:xfrm>
              <a:custGeom>
                <a:rect b="b" l="l" r="r" t="t"/>
                <a:pathLst>
                  <a:path extrusionOk="0" h="719" w="725">
                    <a:moveTo>
                      <a:pt x="251" y="134"/>
                    </a:moveTo>
                    <a:lnTo>
                      <a:pt x="595" y="255"/>
                    </a:lnTo>
                    <a:lnTo>
                      <a:pt x="465" y="589"/>
                    </a:lnTo>
                    <a:lnTo>
                      <a:pt x="131" y="468"/>
                    </a:lnTo>
                    <a:lnTo>
                      <a:pt x="251" y="134"/>
                    </a:lnTo>
                    <a:close/>
                    <a:moveTo>
                      <a:pt x="216" y="1"/>
                    </a:moveTo>
                    <a:cubicBezTo>
                      <a:pt x="192" y="1"/>
                      <a:pt x="175" y="11"/>
                      <a:pt x="168" y="32"/>
                    </a:cubicBezTo>
                    <a:lnTo>
                      <a:pt x="1" y="478"/>
                    </a:lnTo>
                    <a:cubicBezTo>
                      <a:pt x="1" y="496"/>
                      <a:pt x="1" y="515"/>
                      <a:pt x="10" y="524"/>
                    </a:cubicBezTo>
                    <a:cubicBezTo>
                      <a:pt x="10" y="543"/>
                      <a:pt x="29" y="552"/>
                      <a:pt x="38" y="552"/>
                    </a:cubicBezTo>
                    <a:lnTo>
                      <a:pt x="483" y="719"/>
                    </a:lnTo>
                    <a:lnTo>
                      <a:pt x="502" y="719"/>
                    </a:lnTo>
                    <a:cubicBezTo>
                      <a:pt x="530" y="719"/>
                      <a:pt x="548" y="700"/>
                      <a:pt x="558" y="682"/>
                    </a:cubicBezTo>
                    <a:lnTo>
                      <a:pt x="715" y="236"/>
                    </a:lnTo>
                    <a:cubicBezTo>
                      <a:pt x="724" y="209"/>
                      <a:pt x="715" y="171"/>
                      <a:pt x="678" y="162"/>
                    </a:cubicBezTo>
                    <a:lnTo>
                      <a:pt x="242" y="4"/>
                    </a:lnTo>
                    <a:cubicBezTo>
                      <a:pt x="233" y="2"/>
                      <a:pt x="224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5" name="Google Shape;1075;p39"/>
              <p:cNvSpPr/>
              <p:nvPr/>
            </p:nvSpPr>
            <p:spPr>
              <a:xfrm>
                <a:off x="7264836" y="2488002"/>
                <a:ext cx="591922" cy="551701"/>
              </a:xfrm>
              <a:custGeom>
                <a:rect b="b" l="l" r="r" t="t"/>
                <a:pathLst>
                  <a:path extrusionOk="0" h="6927" w="7432">
                    <a:moveTo>
                      <a:pt x="3715" y="0"/>
                    </a:moveTo>
                    <a:cubicBezTo>
                      <a:pt x="2032" y="0"/>
                      <a:pt x="558" y="1228"/>
                      <a:pt x="288" y="2944"/>
                    </a:cubicBezTo>
                    <a:cubicBezTo>
                      <a:pt x="1" y="4827"/>
                      <a:pt x="1300" y="6599"/>
                      <a:pt x="3192" y="6886"/>
                    </a:cubicBezTo>
                    <a:cubicBezTo>
                      <a:pt x="3369" y="6913"/>
                      <a:pt x="3545" y="6927"/>
                      <a:pt x="3718" y="6927"/>
                    </a:cubicBezTo>
                    <a:cubicBezTo>
                      <a:pt x="5395" y="6927"/>
                      <a:pt x="6874" y="5707"/>
                      <a:pt x="7135" y="3992"/>
                    </a:cubicBezTo>
                    <a:cubicBezTo>
                      <a:pt x="7432" y="2100"/>
                      <a:pt x="6133" y="328"/>
                      <a:pt x="4240" y="40"/>
                    </a:cubicBezTo>
                    <a:cubicBezTo>
                      <a:pt x="4064" y="13"/>
                      <a:pt x="3888" y="0"/>
                      <a:pt x="3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6" name="Google Shape;1076;p39"/>
              <p:cNvSpPr/>
              <p:nvPr/>
            </p:nvSpPr>
            <p:spPr>
              <a:xfrm>
                <a:off x="7259659" y="2483223"/>
                <a:ext cx="589692" cy="561418"/>
              </a:xfrm>
              <a:custGeom>
                <a:rect b="b" l="l" r="r" t="t"/>
                <a:pathLst>
                  <a:path extrusionOk="0" h="7049" w="7404">
                    <a:moveTo>
                      <a:pt x="3777" y="119"/>
                    </a:moveTo>
                    <a:cubicBezTo>
                      <a:pt x="3944" y="119"/>
                      <a:pt x="4120" y="128"/>
                      <a:pt x="4296" y="156"/>
                    </a:cubicBezTo>
                    <a:cubicBezTo>
                      <a:pt x="5196" y="295"/>
                      <a:pt x="5984" y="777"/>
                      <a:pt x="6522" y="1510"/>
                    </a:cubicBezTo>
                    <a:cubicBezTo>
                      <a:pt x="7061" y="2243"/>
                      <a:pt x="7283" y="3143"/>
                      <a:pt x="7144" y="4043"/>
                    </a:cubicBezTo>
                    <a:cubicBezTo>
                      <a:pt x="7005" y="4943"/>
                      <a:pt x="6532" y="5731"/>
                      <a:pt x="5799" y="6269"/>
                    </a:cubicBezTo>
                    <a:cubicBezTo>
                      <a:pt x="5209" y="6702"/>
                      <a:pt x="4510" y="6931"/>
                      <a:pt x="3791" y="6931"/>
                    </a:cubicBezTo>
                    <a:cubicBezTo>
                      <a:pt x="3617" y="6931"/>
                      <a:pt x="3442" y="6918"/>
                      <a:pt x="3266" y="6891"/>
                    </a:cubicBezTo>
                    <a:cubicBezTo>
                      <a:pt x="1411" y="6603"/>
                      <a:pt x="131" y="4868"/>
                      <a:pt x="418" y="3013"/>
                    </a:cubicBezTo>
                    <a:cubicBezTo>
                      <a:pt x="558" y="2113"/>
                      <a:pt x="1031" y="1315"/>
                      <a:pt x="1764" y="777"/>
                    </a:cubicBezTo>
                    <a:cubicBezTo>
                      <a:pt x="2357" y="351"/>
                      <a:pt x="3053" y="119"/>
                      <a:pt x="3777" y="119"/>
                    </a:cubicBezTo>
                    <a:close/>
                    <a:moveTo>
                      <a:pt x="3765" y="1"/>
                    </a:moveTo>
                    <a:cubicBezTo>
                      <a:pt x="3026" y="1"/>
                      <a:pt x="2309" y="238"/>
                      <a:pt x="1699" y="685"/>
                    </a:cubicBezTo>
                    <a:cubicBezTo>
                      <a:pt x="938" y="1241"/>
                      <a:pt x="446" y="2058"/>
                      <a:pt x="298" y="2995"/>
                    </a:cubicBezTo>
                    <a:cubicBezTo>
                      <a:pt x="1" y="4915"/>
                      <a:pt x="1328" y="6714"/>
                      <a:pt x="3248" y="7002"/>
                    </a:cubicBezTo>
                    <a:cubicBezTo>
                      <a:pt x="3424" y="7030"/>
                      <a:pt x="3610" y="7048"/>
                      <a:pt x="3786" y="7048"/>
                    </a:cubicBezTo>
                    <a:cubicBezTo>
                      <a:pt x="4528" y="7048"/>
                      <a:pt x="5252" y="6807"/>
                      <a:pt x="5864" y="6362"/>
                    </a:cubicBezTo>
                    <a:cubicBezTo>
                      <a:pt x="6625" y="5805"/>
                      <a:pt x="7116" y="4989"/>
                      <a:pt x="7265" y="4061"/>
                    </a:cubicBezTo>
                    <a:cubicBezTo>
                      <a:pt x="7404" y="3134"/>
                      <a:pt x="7172" y="2197"/>
                      <a:pt x="6615" y="1445"/>
                    </a:cubicBezTo>
                    <a:cubicBezTo>
                      <a:pt x="6059" y="685"/>
                      <a:pt x="5242" y="184"/>
                      <a:pt x="4315" y="45"/>
                    </a:cubicBezTo>
                    <a:cubicBezTo>
                      <a:pt x="4131" y="15"/>
                      <a:pt x="3947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7" name="Google Shape;1077;p39"/>
              <p:cNvSpPr/>
              <p:nvPr/>
            </p:nvSpPr>
            <p:spPr>
              <a:xfrm>
                <a:off x="7219757" y="2465303"/>
                <a:ext cx="627364" cy="552019"/>
              </a:xfrm>
              <a:custGeom>
                <a:rect b="b" l="l" r="r" t="t"/>
                <a:pathLst>
                  <a:path extrusionOk="0" h="6931" w="7877">
                    <a:moveTo>
                      <a:pt x="3933" y="0"/>
                    </a:moveTo>
                    <a:cubicBezTo>
                      <a:pt x="3250" y="0"/>
                      <a:pt x="2560" y="202"/>
                      <a:pt x="1958" y="622"/>
                    </a:cubicBezTo>
                    <a:cubicBezTo>
                      <a:pt x="391" y="1717"/>
                      <a:pt x="1" y="3878"/>
                      <a:pt x="1096" y="5446"/>
                    </a:cubicBezTo>
                    <a:cubicBezTo>
                      <a:pt x="1770" y="6412"/>
                      <a:pt x="2849" y="6930"/>
                      <a:pt x="3945" y="6930"/>
                    </a:cubicBezTo>
                    <a:cubicBezTo>
                      <a:pt x="4628" y="6930"/>
                      <a:pt x="5318" y="6729"/>
                      <a:pt x="5920" y="6309"/>
                    </a:cubicBezTo>
                    <a:cubicBezTo>
                      <a:pt x="7487" y="5214"/>
                      <a:pt x="7877" y="3053"/>
                      <a:pt x="6782" y="1485"/>
                    </a:cubicBezTo>
                    <a:cubicBezTo>
                      <a:pt x="6108" y="519"/>
                      <a:pt x="5029" y="0"/>
                      <a:pt x="39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8" name="Google Shape;1078;p39"/>
              <p:cNvSpPr/>
              <p:nvPr/>
            </p:nvSpPr>
            <p:spPr>
              <a:xfrm>
                <a:off x="7232341" y="2460525"/>
                <a:ext cx="601479" cy="561179"/>
              </a:xfrm>
              <a:custGeom>
                <a:rect b="b" l="l" r="r" t="t"/>
                <a:pathLst>
                  <a:path extrusionOk="0" h="7046" w="7552">
                    <a:moveTo>
                      <a:pt x="3765" y="122"/>
                    </a:moveTo>
                    <a:cubicBezTo>
                      <a:pt x="3937" y="122"/>
                      <a:pt x="4111" y="135"/>
                      <a:pt x="4287" y="163"/>
                    </a:cubicBezTo>
                    <a:cubicBezTo>
                      <a:pt x="6142" y="441"/>
                      <a:pt x="7422" y="2185"/>
                      <a:pt x="7144" y="4040"/>
                    </a:cubicBezTo>
                    <a:cubicBezTo>
                      <a:pt x="6883" y="5720"/>
                      <a:pt x="5429" y="6929"/>
                      <a:pt x="3779" y="6929"/>
                    </a:cubicBezTo>
                    <a:cubicBezTo>
                      <a:pt x="3607" y="6929"/>
                      <a:pt x="3432" y="6915"/>
                      <a:pt x="3257" y="6888"/>
                    </a:cubicBezTo>
                    <a:cubicBezTo>
                      <a:pt x="1401" y="6601"/>
                      <a:pt x="121" y="4866"/>
                      <a:pt x="409" y="3011"/>
                    </a:cubicBezTo>
                    <a:cubicBezTo>
                      <a:pt x="669" y="1331"/>
                      <a:pt x="2116" y="122"/>
                      <a:pt x="3765" y="122"/>
                    </a:cubicBezTo>
                    <a:close/>
                    <a:moveTo>
                      <a:pt x="3769" y="0"/>
                    </a:moveTo>
                    <a:cubicBezTo>
                      <a:pt x="2067" y="0"/>
                      <a:pt x="558" y="1253"/>
                      <a:pt x="298" y="2992"/>
                    </a:cubicBezTo>
                    <a:cubicBezTo>
                      <a:pt x="1" y="4912"/>
                      <a:pt x="1318" y="6712"/>
                      <a:pt x="3238" y="6999"/>
                    </a:cubicBezTo>
                    <a:cubicBezTo>
                      <a:pt x="3415" y="7027"/>
                      <a:pt x="3600" y="7046"/>
                      <a:pt x="3776" y="7046"/>
                    </a:cubicBezTo>
                    <a:cubicBezTo>
                      <a:pt x="5483" y="7046"/>
                      <a:pt x="6986" y="5794"/>
                      <a:pt x="7255" y="4059"/>
                    </a:cubicBezTo>
                    <a:cubicBezTo>
                      <a:pt x="7552" y="2139"/>
                      <a:pt x="6225" y="339"/>
                      <a:pt x="4305" y="42"/>
                    </a:cubicBezTo>
                    <a:cubicBezTo>
                      <a:pt x="4125" y="14"/>
                      <a:pt x="3946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9" name="Google Shape;1079;p39"/>
              <p:cNvSpPr/>
              <p:nvPr/>
            </p:nvSpPr>
            <p:spPr>
              <a:xfrm>
                <a:off x="7615828" y="2510541"/>
                <a:ext cx="134520" cy="135158"/>
              </a:xfrm>
              <a:custGeom>
                <a:rect b="b" l="l" r="r" t="t"/>
                <a:pathLst>
                  <a:path extrusionOk="0" h="1697" w="1689">
                    <a:moveTo>
                      <a:pt x="102" y="1"/>
                    </a:moveTo>
                    <a:cubicBezTo>
                      <a:pt x="67" y="1"/>
                      <a:pt x="33" y="20"/>
                      <a:pt x="19" y="54"/>
                    </a:cubicBezTo>
                    <a:cubicBezTo>
                      <a:pt x="0" y="91"/>
                      <a:pt x="19" y="147"/>
                      <a:pt x="65" y="165"/>
                    </a:cubicBezTo>
                    <a:cubicBezTo>
                      <a:pt x="705" y="462"/>
                      <a:pt x="1216" y="991"/>
                      <a:pt x="1512" y="1640"/>
                    </a:cubicBezTo>
                    <a:cubicBezTo>
                      <a:pt x="1522" y="1678"/>
                      <a:pt x="1559" y="1696"/>
                      <a:pt x="1587" y="1696"/>
                    </a:cubicBezTo>
                    <a:cubicBezTo>
                      <a:pt x="1596" y="1696"/>
                      <a:pt x="1614" y="1696"/>
                      <a:pt x="1624" y="1687"/>
                    </a:cubicBez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0"/>
                      <a:pt x="817" y="323"/>
                      <a:pt x="139" y="8"/>
                    </a:cubicBezTo>
                    <a:cubicBezTo>
                      <a:pt x="127" y="3"/>
                      <a:pt x="115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0" name="Google Shape;1080;p39"/>
              <p:cNvSpPr/>
              <p:nvPr/>
            </p:nvSpPr>
            <p:spPr>
              <a:xfrm>
                <a:off x="7397842" y="2601973"/>
                <a:ext cx="261634" cy="300102"/>
              </a:xfrm>
              <a:custGeom>
                <a:rect b="b" l="l" r="r" t="t"/>
                <a:pathLst>
                  <a:path extrusionOk="0" h="3768" w="3285">
                    <a:moveTo>
                      <a:pt x="15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3600"/>
                    </a:lnTo>
                    <a:cubicBezTo>
                      <a:pt x="1" y="3693"/>
                      <a:pt x="75" y="3767"/>
                      <a:pt x="158" y="3767"/>
                    </a:cubicBezTo>
                    <a:lnTo>
                      <a:pt x="3127" y="3767"/>
                    </a:lnTo>
                    <a:cubicBezTo>
                      <a:pt x="3220" y="3767"/>
                      <a:pt x="3285" y="3693"/>
                      <a:pt x="3285" y="3600"/>
                    </a:cubicBezTo>
                    <a:lnTo>
                      <a:pt x="3285" y="168"/>
                    </a:lnTo>
                    <a:cubicBezTo>
                      <a:pt x="3285" y="75"/>
                      <a:pt x="3220" y="1"/>
                      <a:pt x="3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1" name="Google Shape;1081;p39"/>
              <p:cNvSpPr/>
              <p:nvPr/>
            </p:nvSpPr>
            <p:spPr>
              <a:xfrm>
                <a:off x="7393461" y="2597592"/>
                <a:ext cx="271191" cy="308863"/>
              </a:xfrm>
              <a:custGeom>
                <a:rect b="b" l="l" r="r" t="t"/>
                <a:pathLst>
                  <a:path extrusionOk="0" h="3878" w="3405">
                    <a:moveTo>
                      <a:pt x="3182" y="111"/>
                    </a:moveTo>
                    <a:cubicBezTo>
                      <a:pt x="3238" y="111"/>
                      <a:pt x="3284" y="158"/>
                      <a:pt x="3284" y="223"/>
                    </a:cubicBezTo>
                    <a:lnTo>
                      <a:pt x="3284" y="3655"/>
                    </a:lnTo>
                    <a:cubicBezTo>
                      <a:pt x="3284" y="3720"/>
                      <a:pt x="3238" y="3766"/>
                      <a:pt x="3182" y="3766"/>
                    </a:cubicBezTo>
                    <a:lnTo>
                      <a:pt x="213" y="3766"/>
                    </a:lnTo>
                    <a:cubicBezTo>
                      <a:pt x="158" y="3766"/>
                      <a:pt x="111" y="3720"/>
                      <a:pt x="111" y="3655"/>
                    </a:cubicBezTo>
                    <a:lnTo>
                      <a:pt x="111" y="223"/>
                    </a:lnTo>
                    <a:cubicBezTo>
                      <a:pt x="111" y="158"/>
                      <a:pt x="158" y="111"/>
                      <a:pt x="213" y="111"/>
                    </a:cubicBezTo>
                    <a:close/>
                    <a:moveTo>
                      <a:pt x="213" y="0"/>
                    </a:moveTo>
                    <a:cubicBezTo>
                      <a:pt x="93" y="0"/>
                      <a:pt x="0" y="93"/>
                      <a:pt x="0" y="223"/>
                    </a:cubicBezTo>
                    <a:lnTo>
                      <a:pt x="0" y="3655"/>
                    </a:lnTo>
                    <a:cubicBezTo>
                      <a:pt x="0" y="3776"/>
                      <a:pt x="93" y="3878"/>
                      <a:pt x="213" y="3878"/>
                    </a:cubicBezTo>
                    <a:lnTo>
                      <a:pt x="3182" y="3878"/>
                    </a:lnTo>
                    <a:cubicBezTo>
                      <a:pt x="3303" y="3878"/>
                      <a:pt x="3405" y="3776"/>
                      <a:pt x="3405" y="3655"/>
                    </a:cubicBezTo>
                    <a:lnTo>
                      <a:pt x="3405" y="223"/>
                    </a:lnTo>
                    <a:cubicBezTo>
                      <a:pt x="3405" y="93"/>
                      <a:pt x="3303" y="0"/>
                      <a:pt x="3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2" name="Google Shape;1082;p39"/>
              <p:cNvSpPr/>
              <p:nvPr/>
            </p:nvSpPr>
            <p:spPr>
              <a:xfrm>
                <a:off x="7448814" y="2585725"/>
                <a:ext cx="159688" cy="31858"/>
              </a:xfrm>
              <a:custGeom>
                <a:rect b="b" l="l" r="r" t="t"/>
                <a:pathLst>
                  <a:path extrusionOk="0" h="400" w="2005">
                    <a:moveTo>
                      <a:pt x="400" y="1"/>
                    </a:moveTo>
                    <a:cubicBezTo>
                      <a:pt x="177" y="1"/>
                      <a:pt x="1" y="177"/>
                      <a:pt x="1" y="400"/>
                    </a:cubicBezTo>
                    <a:lnTo>
                      <a:pt x="2005" y="400"/>
                    </a:lnTo>
                    <a:cubicBezTo>
                      <a:pt x="2005" y="177"/>
                      <a:pt x="1828" y="1"/>
                      <a:pt x="16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3" name="Google Shape;1083;p39"/>
              <p:cNvSpPr/>
              <p:nvPr/>
            </p:nvSpPr>
            <p:spPr>
              <a:xfrm>
                <a:off x="7443637" y="2580549"/>
                <a:ext cx="169325" cy="41495"/>
              </a:xfrm>
              <a:custGeom>
                <a:rect b="b" l="l" r="r" t="t"/>
                <a:pathLst>
                  <a:path extrusionOk="0" h="521" w="2126">
                    <a:moveTo>
                      <a:pt x="1671" y="121"/>
                    </a:moveTo>
                    <a:cubicBezTo>
                      <a:pt x="1838" y="121"/>
                      <a:pt x="1977" y="242"/>
                      <a:pt x="2005" y="409"/>
                    </a:cubicBezTo>
                    <a:lnTo>
                      <a:pt x="121" y="409"/>
                    </a:lnTo>
                    <a:cubicBezTo>
                      <a:pt x="149" y="242"/>
                      <a:pt x="288" y="121"/>
                      <a:pt x="465" y="121"/>
                    </a:cubicBezTo>
                    <a:close/>
                    <a:moveTo>
                      <a:pt x="465" y="1"/>
                    </a:moveTo>
                    <a:cubicBezTo>
                      <a:pt x="205" y="1"/>
                      <a:pt x="1" y="205"/>
                      <a:pt x="1" y="465"/>
                    </a:cubicBezTo>
                    <a:cubicBezTo>
                      <a:pt x="1" y="520"/>
                      <a:pt x="1" y="520"/>
                      <a:pt x="353" y="520"/>
                    </a:cubicBezTo>
                    <a:lnTo>
                      <a:pt x="1736" y="520"/>
                    </a:lnTo>
                    <a:cubicBezTo>
                      <a:pt x="2125" y="520"/>
                      <a:pt x="2125" y="520"/>
                      <a:pt x="2125" y="465"/>
                    </a:cubicBezTo>
                    <a:cubicBezTo>
                      <a:pt x="2125" y="205"/>
                      <a:pt x="1921" y="1"/>
                      <a:pt x="1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4" name="Google Shape;1084;p39"/>
              <p:cNvSpPr/>
              <p:nvPr/>
            </p:nvSpPr>
            <p:spPr>
              <a:xfrm>
                <a:off x="7500583" y="2556894"/>
                <a:ext cx="55433" cy="55513"/>
              </a:xfrm>
              <a:custGeom>
                <a:rect b="b" l="l" r="r" t="t"/>
                <a:pathLst>
                  <a:path extrusionOk="0" h="697" w="696">
                    <a:moveTo>
                      <a:pt x="353" y="1"/>
                    </a:moveTo>
                    <a:cubicBezTo>
                      <a:pt x="158" y="1"/>
                      <a:pt x="0" y="159"/>
                      <a:pt x="0" y="353"/>
                    </a:cubicBezTo>
                    <a:cubicBezTo>
                      <a:pt x="0" y="548"/>
                      <a:pt x="158" y="697"/>
                      <a:pt x="353" y="697"/>
                    </a:cubicBezTo>
                    <a:cubicBezTo>
                      <a:pt x="538" y="697"/>
                      <a:pt x="696" y="548"/>
                      <a:pt x="696" y="353"/>
                    </a:cubicBezTo>
                    <a:cubicBezTo>
                      <a:pt x="696" y="159"/>
                      <a:pt x="538" y="1"/>
                      <a:pt x="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5" name="Google Shape;1085;p39"/>
              <p:cNvSpPr/>
              <p:nvPr/>
            </p:nvSpPr>
            <p:spPr>
              <a:xfrm>
                <a:off x="7496123" y="2552514"/>
                <a:ext cx="65070" cy="65070"/>
              </a:xfrm>
              <a:custGeom>
                <a:rect b="b" l="l" r="r" t="t"/>
                <a:pathLst>
                  <a:path extrusionOk="0" h="817" w="817">
                    <a:moveTo>
                      <a:pt x="409" y="121"/>
                    </a:moveTo>
                    <a:cubicBezTo>
                      <a:pt x="566" y="121"/>
                      <a:pt x="696" y="251"/>
                      <a:pt x="696" y="408"/>
                    </a:cubicBezTo>
                    <a:cubicBezTo>
                      <a:pt x="696" y="566"/>
                      <a:pt x="566" y="696"/>
                      <a:pt x="409" y="696"/>
                    </a:cubicBezTo>
                    <a:cubicBezTo>
                      <a:pt x="251" y="696"/>
                      <a:pt x="121" y="566"/>
                      <a:pt x="121" y="408"/>
                    </a:cubicBezTo>
                    <a:cubicBezTo>
                      <a:pt x="121" y="251"/>
                      <a:pt x="251" y="121"/>
                      <a:pt x="409" y="121"/>
                    </a:cubicBezTo>
                    <a:close/>
                    <a:moveTo>
                      <a:pt x="409" y="0"/>
                    </a:moveTo>
                    <a:cubicBezTo>
                      <a:pt x="186" y="0"/>
                      <a:pt x="0" y="186"/>
                      <a:pt x="0" y="408"/>
                    </a:cubicBezTo>
                    <a:cubicBezTo>
                      <a:pt x="0" y="631"/>
                      <a:pt x="186" y="817"/>
                      <a:pt x="409" y="817"/>
                    </a:cubicBezTo>
                    <a:cubicBezTo>
                      <a:pt x="631" y="817"/>
                      <a:pt x="817" y="631"/>
                      <a:pt x="817" y="408"/>
                    </a:cubicBezTo>
                    <a:cubicBezTo>
                      <a:pt x="817" y="186"/>
                      <a:pt x="631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6" name="Google Shape;1086;p39"/>
              <p:cNvSpPr/>
              <p:nvPr/>
            </p:nvSpPr>
            <p:spPr>
              <a:xfrm>
                <a:off x="7516830" y="2570195"/>
                <a:ext cx="22938" cy="22301"/>
              </a:xfrm>
              <a:custGeom>
                <a:rect b="b" l="l" r="r" t="t"/>
                <a:pathLst>
                  <a:path extrusionOk="0" h="280" w="288">
                    <a:moveTo>
                      <a:pt x="149" y="1"/>
                    </a:moveTo>
                    <a:cubicBezTo>
                      <a:pt x="65" y="1"/>
                      <a:pt x="0" y="56"/>
                      <a:pt x="0" y="140"/>
                    </a:cubicBezTo>
                    <a:cubicBezTo>
                      <a:pt x="0" y="214"/>
                      <a:pt x="65" y="279"/>
                      <a:pt x="149" y="279"/>
                    </a:cubicBezTo>
                    <a:cubicBezTo>
                      <a:pt x="223" y="279"/>
                      <a:pt x="288" y="214"/>
                      <a:pt x="288" y="140"/>
                    </a:cubicBezTo>
                    <a:cubicBezTo>
                      <a:pt x="288" y="66"/>
                      <a:pt x="223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7" name="Google Shape;1087;p39"/>
              <p:cNvSpPr/>
              <p:nvPr/>
            </p:nvSpPr>
            <p:spPr>
              <a:xfrm>
                <a:off x="7512370" y="2565018"/>
                <a:ext cx="31858" cy="31858"/>
              </a:xfrm>
              <a:custGeom>
                <a:rect b="b" l="l" r="r" t="t"/>
                <a:pathLst>
                  <a:path extrusionOk="0" h="400" w="400">
                    <a:moveTo>
                      <a:pt x="205" y="121"/>
                    </a:moveTo>
                    <a:cubicBezTo>
                      <a:pt x="251" y="121"/>
                      <a:pt x="288" y="159"/>
                      <a:pt x="288" y="205"/>
                    </a:cubicBezTo>
                    <a:cubicBezTo>
                      <a:pt x="288" y="251"/>
                      <a:pt x="251" y="288"/>
                      <a:pt x="205" y="288"/>
                    </a:cubicBezTo>
                    <a:cubicBezTo>
                      <a:pt x="158" y="288"/>
                      <a:pt x="121" y="251"/>
                      <a:pt x="121" y="205"/>
                    </a:cubicBezTo>
                    <a:cubicBezTo>
                      <a:pt x="121" y="159"/>
                      <a:pt x="158" y="121"/>
                      <a:pt x="205" y="121"/>
                    </a:cubicBezTo>
                    <a:close/>
                    <a:moveTo>
                      <a:pt x="205" y="1"/>
                    </a:moveTo>
                    <a:cubicBezTo>
                      <a:pt x="93" y="1"/>
                      <a:pt x="1" y="94"/>
                      <a:pt x="1" y="205"/>
                    </a:cubicBezTo>
                    <a:cubicBezTo>
                      <a:pt x="1" y="316"/>
                      <a:pt x="93" y="400"/>
                      <a:pt x="205" y="400"/>
                    </a:cubicBezTo>
                    <a:cubicBezTo>
                      <a:pt x="316" y="400"/>
                      <a:pt x="399" y="316"/>
                      <a:pt x="399" y="205"/>
                    </a:cubicBezTo>
                    <a:cubicBezTo>
                      <a:pt x="399" y="94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8" name="Google Shape;1088;p39"/>
              <p:cNvSpPr/>
              <p:nvPr/>
            </p:nvSpPr>
            <p:spPr>
              <a:xfrm>
                <a:off x="7442204" y="2676600"/>
                <a:ext cx="178086" cy="9717"/>
              </a:xfrm>
              <a:custGeom>
                <a:rect b="b" l="l" r="r" t="t"/>
                <a:pathLst>
                  <a:path extrusionOk="0" h="122" w="2236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9" name="Google Shape;1089;p39"/>
              <p:cNvSpPr/>
              <p:nvPr/>
            </p:nvSpPr>
            <p:spPr>
              <a:xfrm>
                <a:off x="7496840" y="2655175"/>
                <a:ext cx="68096" cy="9717"/>
              </a:xfrm>
              <a:custGeom>
                <a:rect b="b" l="l" r="r" t="t"/>
                <a:pathLst>
                  <a:path extrusionOk="0" h="122" w="855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99" y="121"/>
                    </a:lnTo>
                    <a:cubicBezTo>
                      <a:pt x="826" y="121"/>
                      <a:pt x="854" y="93"/>
                      <a:pt x="854" y="56"/>
                    </a:cubicBezTo>
                    <a:cubicBezTo>
                      <a:pt x="854" y="28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0" name="Google Shape;1090;p39"/>
              <p:cNvSpPr/>
              <p:nvPr/>
            </p:nvSpPr>
            <p:spPr>
              <a:xfrm>
                <a:off x="7496840" y="2727572"/>
                <a:ext cx="68096" cy="9000"/>
              </a:xfrm>
              <a:custGeom>
                <a:rect b="b" l="l" r="r" t="t"/>
                <a:pathLst>
                  <a:path extrusionOk="0" h="113" w="855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4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4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1" name="Google Shape;1091;p39"/>
              <p:cNvSpPr/>
              <p:nvPr/>
            </p:nvSpPr>
            <p:spPr>
              <a:xfrm>
                <a:off x="7496840" y="2802199"/>
                <a:ext cx="68096" cy="9000"/>
              </a:xfrm>
              <a:custGeom>
                <a:rect b="b" l="l" r="r" t="t"/>
                <a:pathLst>
                  <a:path extrusionOk="0" h="113" w="855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3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3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2" name="Google Shape;1092;p39"/>
              <p:cNvSpPr/>
              <p:nvPr/>
            </p:nvSpPr>
            <p:spPr>
              <a:xfrm>
                <a:off x="7442204" y="2698741"/>
                <a:ext cx="178086" cy="9000"/>
              </a:xfrm>
              <a:custGeom>
                <a:rect b="b" l="l" r="r" t="t"/>
                <a:pathLst>
                  <a:path extrusionOk="0" h="113" w="2236">
                    <a:moveTo>
                      <a:pt x="56" y="1"/>
                    </a:moveTo>
                    <a:cubicBezTo>
                      <a:pt x="19" y="1"/>
                      <a:pt x="0" y="29"/>
                      <a:pt x="0" y="57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7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3" name="Google Shape;1093;p39"/>
              <p:cNvSpPr/>
              <p:nvPr/>
            </p:nvSpPr>
            <p:spPr>
              <a:xfrm>
                <a:off x="7442204" y="2753456"/>
                <a:ext cx="178086" cy="8920"/>
              </a:xfrm>
              <a:custGeom>
                <a:rect b="b" l="l" r="r" t="t"/>
                <a:pathLst>
                  <a:path extrusionOk="0" h="112" w="2236"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cubicBezTo>
                      <a:pt x="0" y="93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3"/>
                      <a:pt x="2236" y="56"/>
                    </a:cubicBezTo>
                    <a:cubicBezTo>
                      <a:pt x="2236" y="28"/>
                      <a:pt x="2208" y="0"/>
                      <a:pt x="2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4" name="Google Shape;1094;p39"/>
              <p:cNvSpPr/>
              <p:nvPr/>
            </p:nvSpPr>
            <p:spPr>
              <a:xfrm>
                <a:off x="7442204" y="2775598"/>
                <a:ext cx="178086" cy="9000"/>
              </a:xfrm>
              <a:custGeom>
                <a:rect b="b" l="l" r="r" t="t"/>
                <a:pathLst>
                  <a:path extrusionOk="0" h="113" w="2236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5" name="Google Shape;1095;p39"/>
              <p:cNvSpPr/>
              <p:nvPr/>
            </p:nvSpPr>
            <p:spPr>
              <a:xfrm>
                <a:off x="7442204" y="2828800"/>
                <a:ext cx="178086" cy="9717"/>
              </a:xfrm>
              <a:custGeom>
                <a:rect b="b" l="l" r="r" t="t"/>
                <a:pathLst>
                  <a:path extrusionOk="0" h="122" w="2236">
                    <a:moveTo>
                      <a:pt x="56" y="1"/>
                    </a:moveTo>
                    <a:cubicBezTo>
                      <a:pt x="19" y="1"/>
                      <a:pt x="0" y="28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8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96" name="Google Shape;1096;p39"/>
            <p:cNvGrpSpPr/>
            <p:nvPr/>
          </p:nvGrpSpPr>
          <p:grpSpPr>
            <a:xfrm>
              <a:off x="3657353" y="1571295"/>
              <a:ext cx="1466651" cy="1625718"/>
              <a:chOff x="6964178" y="2817557"/>
              <a:chExt cx="1466651" cy="1625718"/>
            </a:xfrm>
          </p:grpSpPr>
          <p:sp>
            <p:nvSpPr>
              <p:cNvPr id="1097" name="Google Shape;1097;p39"/>
              <p:cNvSpPr/>
              <p:nvPr/>
            </p:nvSpPr>
            <p:spPr>
              <a:xfrm>
                <a:off x="8050212" y="2817557"/>
                <a:ext cx="149334" cy="149334"/>
              </a:xfrm>
              <a:custGeom>
                <a:rect b="b" l="l" r="r" t="t"/>
                <a:pathLst>
                  <a:path extrusionOk="0" h="1875" w="1875">
                    <a:moveTo>
                      <a:pt x="938" y="177"/>
                    </a:moveTo>
                    <a:lnTo>
                      <a:pt x="1198" y="650"/>
                    </a:lnTo>
                    <a:cubicBezTo>
                      <a:pt x="1207" y="659"/>
                      <a:pt x="1216" y="668"/>
                      <a:pt x="1225" y="678"/>
                    </a:cubicBezTo>
                    <a:lnTo>
                      <a:pt x="1699" y="937"/>
                    </a:lnTo>
                    <a:lnTo>
                      <a:pt x="1225" y="1197"/>
                    </a:lnTo>
                    <a:cubicBezTo>
                      <a:pt x="1216" y="1197"/>
                      <a:pt x="1207" y="1206"/>
                      <a:pt x="1198" y="1216"/>
                    </a:cubicBezTo>
                    <a:lnTo>
                      <a:pt x="938" y="1689"/>
                    </a:lnTo>
                    <a:lnTo>
                      <a:pt x="678" y="1216"/>
                    </a:lnTo>
                    <a:cubicBezTo>
                      <a:pt x="678" y="1206"/>
                      <a:pt x="669" y="1197"/>
                      <a:pt x="660" y="1197"/>
                    </a:cubicBezTo>
                    <a:lnTo>
                      <a:pt x="186" y="928"/>
                    </a:lnTo>
                    <a:lnTo>
                      <a:pt x="660" y="678"/>
                    </a:lnTo>
                    <a:cubicBezTo>
                      <a:pt x="669" y="668"/>
                      <a:pt x="678" y="659"/>
                      <a:pt x="678" y="650"/>
                    </a:cubicBezTo>
                    <a:lnTo>
                      <a:pt x="938" y="177"/>
                    </a:lnTo>
                    <a:close/>
                    <a:moveTo>
                      <a:pt x="938" y="0"/>
                    </a:moveTo>
                    <a:cubicBezTo>
                      <a:pt x="919" y="0"/>
                      <a:pt x="901" y="10"/>
                      <a:pt x="891" y="28"/>
                    </a:cubicBezTo>
                    <a:lnTo>
                      <a:pt x="585" y="585"/>
                    </a:lnTo>
                    <a:lnTo>
                      <a:pt x="29" y="882"/>
                    </a:lnTo>
                    <a:cubicBezTo>
                      <a:pt x="10" y="891"/>
                      <a:pt x="1" y="910"/>
                      <a:pt x="1" y="928"/>
                    </a:cubicBezTo>
                    <a:cubicBezTo>
                      <a:pt x="1" y="956"/>
                      <a:pt x="10" y="974"/>
                      <a:pt x="29" y="984"/>
                    </a:cubicBezTo>
                    <a:lnTo>
                      <a:pt x="585" y="1290"/>
                    </a:lnTo>
                    <a:lnTo>
                      <a:pt x="882" y="1837"/>
                    </a:lnTo>
                    <a:cubicBezTo>
                      <a:pt x="901" y="1856"/>
                      <a:pt x="919" y="1874"/>
                      <a:pt x="938" y="1874"/>
                    </a:cubicBezTo>
                    <a:cubicBezTo>
                      <a:pt x="956" y="1874"/>
                      <a:pt x="975" y="1856"/>
                      <a:pt x="984" y="1837"/>
                    </a:cubicBezTo>
                    <a:lnTo>
                      <a:pt x="1290" y="1290"/>
                    </a:lnTo>
                    <a:lnTo>
                      <a:pt x="1847" y="984"/>
                    </a:lnTo>
                    <a:cubicBezTo>
                      <a:pt x="1866" y="974"/>
                      <a:pt x="1875" y="956"/>
                      <a:pt x="1875" y="937"/>
                    </a:cubicBezTo>
                    <a:cubicBezTo>
                      <a:pt x="1875" y="919"/>
                      <a:pt x="1866" y="900"/>
                      <a:pt x="1847" y="882"/>
                    </a:cubicBezTo>
                    <a:lnTo>
                      <a:pt x="1290" y="585"/>
                    </a:lnTo>
                    <a:lnTo>
                      <a:pt x="994" y="28"/>
                    </a:lnTo>
                    <a:cubicBezTo>
                      <a:pt x="984" y="10"/>
                      <a:pt x="966" y="0"/>
                      <a:pt x="9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8" name="Google Shape;1098;p39"/>
              <p:cNvSpPr/>
              <p:nvPr/>
            </p:nvSpPr>
            <p:spPr>
              <a:xfrm>
                <a:off x="8311760" y="3539546"/>
                <a:ext cx="9000" cy="60689"/>
              </a:xfrm>
              <a:custGeom>
                <a:rect b="b" l="l" r="r" t="t"/>
                <a:pathLst>
                  <a:path extrusionOk="0" h="762" w="113">
                    <a:moveTo>
                      <a:pt x="57" y="1"/>
                    </a:moveTo>
                    <a:cubicBezTo>
                      <a:pt x="20" y="1"/>
                      <a:pt x="1" y="29"/>
                      <a:pt x="1" y="56"/>
                    </a:cubicBezTo>
                    <a:lnTo>
                      <a:pt x="1" y="706"/>
                    </a:lnTo>
                    <a:cubicBezTo>
                      <a:pt x="1" y="734"/>
                      <a:pt x="20" y="761"/>
                      <a:pt x="57" y="761"/>
                    </a:cubicBezTo>
                    <a:cubicBezTo>
                      <a:pt x="84" y="761"/>
                      <a:pt x="112" y="734"/>
                      <a:pt x="112" y="706"/>
                    </a:cubicBezTo>
                    <a:lnTo>
                      <a:pt x="112" y="56"/>
                    </a:lnTo>
                    <a:cubicBezTo>
                      <a:pt x="112" y="29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9" name="Google Shape;1099;p39"/>
              <p:cNvSpPr/>
              <p:nvPr/>
            </p:nvSpPr>
            <p:spPr>
              <a:xfrm>
                <a:off x="8311760" y="3671118"/>
                <a:ext cx="9000" cy="59893"/>
              </a:xfrm>
              <a:custGeom>
                <a:rect b="b" l="l" r="r" t="t"/>
                <a:pathLst>
                  <a:path extrusionOk="0" h="752" w="113">
                    <a:moveTo>
                      <a:pt x="57" y="0"/>
                    </a:moveTo>
                    <a:cubicBezTo>
                      <a:pt x="20" y="0"/>
                      <a:pt x="1" y="28"/>
                      <a:pt x="1" y="56"/>
                    </a:cubicBezTo>
                    <a:lnTo>
                      <a:pt x="1" y="696"/>
                    </a:lnTo>
                    <a:cubicBezTo>
                      <a:pt x="1" y="733"/>
                      <a:pt x="20" y="751"/>
                      <a:pt x="57" y="751"/>
                    </a:cubicBezTo>
                    <a:cubicBezTo>
                      <a:pt x="84" y="751"/>
                      <a:pt x="112" y="733"/>
                      <a:pt x="112" y="696"/>
                    </a:cubicBezTo>
                    <a:lnTo>
                      <a:pt x="112" y="56"/>
                    </a:lnTo>
                    <a:cubicBezTo>
                      <a:pt x="112" y="28"/>
                      <a:pt x="84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0" name="Google Shape;1100;p39"/>
              <p:cNvSpPr/>
              <p:nvPr/>
            </p:nvSpPr>
            <p:spPr>
              <a:xfrm>
                <a:off x="8351662" y="3631217"/>
                <a:ext cx="60689" cy="8920"/>
              </a:xfrm>
              <a:custGeom>
                <a:rect b="b" l="l" r="r" t="t"/>
                <a:pathLst>
                  <a:path extrusionOk="0" h="112" w="762">
                    <a:moveTo>
                      <a:pt x="57" y="0"/>
                    </a:moveTo>
                    <a:cubicBezTo>
                      <a:pt x="29" y="0"/>
                      <a:pt x="1" y="19"/>
                      <a:pt x="1" y="56"/>
                    </a:cubicBezTo>
                    <a:cubicBezTo>
                      <a:pt x="1" y="84"/>
                      <a:pt x="29" y="111"/>
                      <a:pt x="57" y="111"/>
                    </a:cubicBezTo>
                    <a:lnTo>
                      <a:pt x="697" y="111"/>
                    </a:lnTo>
                    <a:cubicBezTo>
                      <a:pt x="734" y="111"/>
                      <a:pt x="762" y="84"/>
                      <a:pt x="762" y="56"/>
                    </a:cubicBezTo>
                    <a:cubicBezTo>
                      <a:pt x="762" y="19"/>
                      <a:pt x="734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1" name="Google Shape;1101;p39"/>
              <p:cNvSpPr/>
              <p:nvPr/>
            </p:nvSpPr>
            <p:spPr>
              <a:xfrm>
                <a:off x="8220169" y="3631217"/>
                <a:ext cx="60689" cy="8920"/>
              </a:xfrm>
              <a:custGeom>
                <a:rect b="b" l="l" r="r" t="t"/>
                <a:pathLst>
                  <a:path extrusionOk="0" h="112" w="762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cubicBezTo>
                      <a:pt x="1" y="84"/>
                      <a:pt x="28" y="111"/>
                      <a:pt x="66" y="111"/>
                    </a:cubicBezTo>
                    <a:lnTo>
                      <a:pt x="706" y="111"/>
                    </a:lnTo>
                    <a:cubicBezTo>
                      <a:pt x="734" y="111"/>
                      <a:pt x="761" y="84"/>
                      <a:pt x="761" y="56"/>
                    </a:cubicBezTo>
                    <a:cubicBezTo>
                      <a:pt x="761" y="19"/>
                      <a:pt x="734" y="0"/>
                      <a:pt x="7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2" name="Google Shape;1102;p39"/>
              <p:cNvSpPr/>
              <p:nvPr/>
            </p:nvSpPr>
            <p:spPr>
              <a:xfrm>
                <a:off x="8251948" y="3663711"/>
                <a:ext cx="36318" cy="36238"/>
              </a:xfrm>
              <a:custGeom>
                <a:rect b="b" l="l" r="r" t="t"/>
                <a:pathLst>
                  <a:path extrusionOk="0" h="455" w="456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3" name="Google Shape;1103;p39"/>
              <p:cNvSpPr/>
              <p:nvPr/>
            </p:nvSpPr>
            <p:spPr>
              <a:xfrm>
                <a:off x="8246771" y="3659092"/>
                <a:ext cx="46672" cy="45318"/>
              </a:xfrm>
              <a:custGeom>
                <a:rect b="b" l="l" r="r" t="t"/>
                <a:pathLst>
                  <a:path extrusionOk="0" h="569" w="586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0"/>
                    </a:cubicBezTo>
                    <a:cubicBezTo>
                      <a:pt x="38" y="568"/>
                      <a:pt x="47" y="568"/>
                      <a:pt x="66" y="568"/>
                    </a:cubicBezTo>
                    <a:cubicBezTo>
                      <a:pt x="75" y="568"/>
                      <a:pt x="93" y="568"/>
                      <a:pt x="103" y="550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4" name="Google Shape;1104;p39"/>
              <p:cNvSpPr/>
              <p:nvPr/>
            </p:nvSpPr>
            <p:spPr>
              <a:xfrm>
                <a:off x="8344335" y="3571324"/>
                <a:ext cx="36238" cy="35522"/>
              </a:xfrm>
              <a:custGeom>
                <a:rect b="b" l="l" r="r" t="t"/>
                <a:pathLst>
                  <a:path extrusionOk="0" h="446" w="455">
                    <a:moveTo>
                      <a:pt x="0" y="446"/>
                    </a:moveTo>
                    <a:lnTo>
                      <a:pt x="45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5" name="Google Shape;1105;p39"/>
              <p:cNvSpPr/>
              <p:nvPr/>
            </p:nvSpPr>
            <p:spPr>
              <a:xfrm>
                <a:off x="8339158" y="3566545"/>
                <a:ext cx="46592" cy="45477"/>
              </a:xfrm>
              <a:custGeom>
                <a:rect b="b" l="l" r="r" t="t"/>
                <a:pathLst>
                  <a:path extrusionOk="0" h="571" w="585">
                    <a:moveTo>
                      <a:pt x="521" y="0"/>
                    </a:moveTo>
                    <a:cubicBezTo>
                      <a:pt x="506" y="0"/>
                      <a:pt x="492" y="5"/>
                      <a:pt x="483" y="14"/>
                    </a:cubicBezTo>
                    <a:lnTo>
                      <a:pt x="28" y="469"/>
                    </a:lnTo>
                    <a:cubicBezTo>
                      <a:pt x="0" y="487"/>
                      <a:pt x="0" y="525"/>
                      <a:pt x="28" y="552"/>
                    </a:cubicBezTo>
                    <a:cubicBezTo>
                      <a:pt x="37" y="562"/>
                      <a:pt x="56" y="571"/>
                      <a:pt x="65" y="571"/>
                    </a:cubicBezTo>
                    <a:cubicBezTo>
                      <a:pt x="84" y="571"/>
                      <a:pt x="93" y="562"/>
                      <a:pt x="112" y="552"/>
                    </a:cubicBezTo>
                    <a:lnTo>
                      <a:pt x="566" y="98"/>
                    </a:lnTo>
                    <a:cubicBezTo>
                      <a:pt x="585" y="70"/>
                      <a:pt x="585" y="42"/>
                      <a:pt x="566" y="14"/>
                    </a:cubicBezTo>
                    <a:cubicBezTo>
                      <a:pt x="552" y="5"/>
                      <a:pt x="536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6" name="Google Shape;1106;p39"/>
              <p:cNvSpPr/>
              <p:nvPr/>
            </p:nvSpPr>
            <p:spPr>
              <a:xfrm>
                <a:off x="8251948" y="3571324"/>
                <a:ext cx="36318" cy="35522"/>
              </a:xfrm>
              <a:custGeom>
                <a:rect b="b" l="l" r="r" t="t"/>
                <a:pathLst>
                  <a:path extrusionOk="0" h="446" w="456">
                    <a:moveTo>
                      <a:pt x="1" y="1"/>
                    </a:moveTo>
                    <a:lnTo>
                      <a:pt x="455" y="446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7" name="Google Shape;1107;p39"/>
              <p:cNvSpPr/>
              <p:nvPr/>
            </p:nvSpPr>
            <p:spPr>
              <a:xfrm>
                <a:off x="8246771" y="3566545"/>
                <a:ext cx="46672" cy="45477"/>
              </a:xfrm>
              <a:custGeom>
                <a:rect b="b" l="l" r="r" t="t"/>
                <a:pathLst>
                  <a:path extrusionOk="0" h="571" w="586">
                    <a:moveTo>
                      <a:pt x="64" y="0"/>
                    </a:moveTo>
                    <a:cubicBezTo>
                      <a:pt x="49" y="0"/>
                      <a:pt x="33" y="5"/>
                      <a:pt x="19" y="14"/>
                    </a:cubicBezTo>
                    <a:cubicBezTo>
                      <a:pt x="1" y="42"/>
                      <a:pt x="1" y="70"/>
                      <a:pt x="19" y="98"/>
                    </a:cubicBezTo>
                    <a:lnTo>
                      <a:pt x="474" y="552"/>
                    </a:lnTo>
                    <a:cubicBezTo>
                      <a:pt x="483" y="562"/>
                      <a:pt x="502" y="571"/>
                      <a:pt x="520" y="571"/>
                    </a:cubicBezTo>
                    <a:cubicBezTo>
                      <a:pt x="529" y="571"/>
                      <a:pt x="548" y="562"/>
                      <a:pt x="557" y="552"/>
                    </a:cubicBezTo>
                    <a:cubicBezTo>
                      <a:pt x="585" y="525"/>
                      <a:pt x="585" y="487"/>
                      <a:pt x="557" y="469"/>
                    </a:cubicBezTo>
                    <a:lnTo>
                      <a:pt x="103" y="14"/>
                    </a:lnTo>
                    <a:cubicBezTo>
                      <a:pt x="93" y="5"/>
                      <a:pt x="79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8" name="Google Shape;1108;p39"/>
              <p:cNvSpPr/>
              <p:nvPr/>
            </p:nvSpPr>
            <p:spPr>
              <a:xfrm>
                <a:off x="8344335" y="3663711"/>
                <a:ext cx="36238" cy="36238"/>
              </a:xfrm>
              <a:custGeom>
                <a:rect b="b" l="l" r="r" t="t"/>
                <a:pathLst>
                  <a:path extrusionOk="0" h="455" w="455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9" name="Google Shape;1109;p39"/>
              <p:cNvSpPr/>
              <p:nvPr/>
            </p:nvSpPr>
            <p:spPr>
              <a:xfrm>
                <a:off x="8339158" y="3659092"/>
                <a:ext cx="46592" cy="45318"/>
              </a:xfrm>
              <a:custGeom>
                <a:rect b="b" l="l" r="r" t="t"/>
                <a:pathLst>
                  <a:path extrusionOk="0" h="569" w="585">
                    <a:moveTo>
                      <a:pt x="66" y="0"/>
                    </a:moveTo>
                    <a:cubicBezTo>
                      <a:pt x="51" y="0"/>
                      <a:pt x="37" y="7"/>
                      <a:pt x="28" y="21"/>
                    </a:cubicBezTo>
                    <a:cubicBezTo>
                      <a:pt x="0" y="40"/>
                      <a:pt x="0" y="77"/>
                      <a:pt x="28" y="105"/>
                    </a:cubicBezTo>
                    <a:lnTo>
                      <a:pt x="483" y="550"/>
                    </a:lnTo>
                    <a:cubicBezTo>
                      <a:pt x="492" y="568"/>
                      <a:pt x="510" y="568"/>
                      <a:pt x="520" y="568"/>
                    </a:cubicBezTo>
                    <a:cubicBezTo>
                      <a:pt x="538" y="568"/>
                      <a:pt x="548" y="568"/>
                      <a:pt x="566" y="550"/>
                    </a:cubicBezTo>
                    <a:cubicBezTo>
                      <a:pt x="585" y="531"/>
                      <a:pt x="585" y="494"/>
                      <a:pt x="566" y="476"/>
                    </a:cubicBezTo>
                    <a:lnTo>
                      <a:pt x="112" y="21"/>
                    </a:lnTo>
                    <a:cubicBezTo>
                      <a:pt x="98" y="7"/>
                      <a:pt x="81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0" name="Google Shape;1110;p39"/>
              <p:cNvSpPr/>
              <p:nvPr/>
            </p:nvSpPr>
            <p:spPr>
              <a:xfrm>
                <a:off x="8376830" y="3208544"/>
                <a:ext cx="53999" cy="54796"/>
              </a:xfrm>
              <a:custGeom>
                <a:rect b="b" l="l" r="r" t="t"/>
                <a:pathLst>
                  <a:path extrusionOk="0" h="688" w="678">
                    <a:moveTo>
                      <a:pt x="334" y="121"/>
                    </a:moveTo>
                    <a:cubicBezTo>
                      <a:pt x="464" y="121"/>
                      <a:pt x="566" y="223"/>
                      <a:pt x="566" y="344"/>
                    </a:cubicBezTo>
                    <a:cubicBezTo>
                      <a:pt x="566" y="474"/>
                      <a:pt x="464" y="567"/>
                      <a:pt x="334" y="567"/>
                    </a:cubicBezTo>
                    <a:cubicBezTo>
                      <a:pt x="214" y="567"/>
                      <a:pt x="112" y="474"/>
                      <a:pt x="112" y="344"/>
                    </a:cubicBezTo>
                    <a:cubicBezTo>
                      <a:pt x="112" y="223"/>
                      <a:pt x="214" y="121"/>
                      <a:pt x="334" y="121"/>
                    </a:cubicBezTo>
                    <a:close/>
                    <a:moveTo>
                      <a:pt x="334" y="1"/>
                    </a:moveTo>
                    <a:cubicBezTo>
                      <a:pt x="149" y="1"/>
                      <a:pt x="0" y="159"/>
                      <a:pt x="0" y="344"/>
                    </a:cubicBezTo>
                    <a:cubicBezTo>
                      <a:pt x="0" y="530"/>
                      <a:pt x="149" y="687"/>
                      <a:pt x="334" y="687"/>
                    </a:cubicBezTo>
                    <a:cubicBezTo>
                      <a:pt x="529" y="687"/>
                      <a:pt x="678" y="530"/>
                      <a:pt x="678" y="344"/>
                    </a:cubicBezTo>
                    <a:cubicBezTo>
                      <a:pt x="678" y="159"/>
                      <a:pt x="529" y="1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1" name="Google Shape;1111;p39"/>
              <p:cNvSpPr/>
              <p:nvPr/>
            </p:nvSpPr>
            <p:spPr>
              <a:xfrm>
                <a:off x="7681743" y="3168650"/>
                <a:ext cx="135237" cy="164865"/>
              </a:xfrm>
              <a:custGeom>
                <a:rect b="b" l="l" r="r" t="t"/>
                <a:pathLst>
                  <a:path extrusionOk="0" h="2070" w="1698">
                    <a:moveTo>
                      <a:pt x="1642" y="1"/>
                    </a:moveTo>
                    <a:cubicBezTo>
                      <a:pt x="659" y="168"/>
                      <a:pt x="0" y="1095"/>
                      <a:pt x="167" y="2069"/>
                    </a:cubicBezTo>
                    <a:lnTo>
                      <a:pt x="167" y="2069"/>
                    </a:lnTo>
                    <a:lnTo>
                      <a:pt x="510" y="2014"/>
                    </a:lnTo>
                    <a:cubicBezTo>
                      <a:pt x="501" y="1930"/>
                      <a:pt x="492" y="1847"/>
                      <a:pt x="492" y="1772"/>
                    </a:cubicBezTo>
                    <a:cubicBezTo>
                      <a:pt x="492" y="1049"/>
                      <a:pt x="1011" y="455"/>
                      <a:pt x="1698" y="335"/>
                    </a:cubicBezTo>
                    <a:lnTo>
                      <a:pt x="16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2" name="Google Shape;1112;p39"/>
              <p:cNvSpPr/>
              <p:nvPr/>
            </p:nvSpPr>
            <p:spPr>
              <a:xfrm>
                <a:off x="7684690" y="3164031"/>
                <a:ext cx="136750" cy="173865"/>
              </a:xfrm>
              <a:custGeom>
                <a:rect b="b" l="l" r="r" t="t"/>
                <a:pathLst>
                  <a:path extrusionOk="0" h="2183" w="1717">
                    <a:moveTo>
                      <a:pt x="1559" y="114"/>
                    </a:moveTo>
                    <a:lnTo>
                      <a:pt x="1596" y="346"/>
                    </a:lnTo>
                    <a:cubicBezTo>
                      <a:pt x="900" y="495"/>
                      <a:pt x="399" y="1107"/>
                      <a:pt x="399" y="1830"/>
                    </a:cubicBezTo>
                    <a:cubicBezTo>
                      <a:pt x="399" y="1886"/>
                      <a:pt x="409" y="1951"/>
                      <a:pt x="418" y="2025"/>
                    </a:cubicBezTo>
                    <a:lnTo>
                      <a:pt x="177" y="2062"/>
                    </a:lnTo>
                    <a:cubicBezTo>
                      <a:pt x="112" y="1626"/>
                      <a:pt x="223" y="1181"/>
                      <a:pt x="483" y="819"/>
                    </a:cubicBezTo>
                    <a:cubicBezTo>
                      <a:pt x="742" y="448"/>
                      <a:pt x="1123" y="207"/>
                      <a:pt x="1559" y="114"/>
                    </a:cubicBezTo>
                    <a:close/>
                    <a:moveTo>
                      <a:pt x="1610" y="1"/>
                    </a:moveTo>
                    <a:cubicBezTo>
                      <a:pt x="1605" y="1"/>
                      <a:pt x="1601" y="1"/>
                      <a:pt x="1596" y="3"/>
                    </a:cubicBezTo>
                    <a:cubicBezTo>
                      <a:pt x="1104" y="86"/>
                      <a:pt x="678" y="355"/>
                      <a:pt x="390" y="754"/>
                    </a:cubicBezTo>
                    <a:cubicBezTo>
                      <a:pt x="112" y="1163"/>
                      <a:pt x="0" y="1645"/>
                      <a:pt x="75" y="2137"/>
                    </a:cubicBezTo>
                    <a:cubicBezTo>
                      <a:pt x="84" y="2164"/>
                      <a:pt x="102" y="2183"/>
                      <a:pt x="130" y="2183"/>
                    </a:cubicBezTo>
                    <a:cubicBezTo>
                      <a:pt x="130" y="2183"/>
                      <a:pt x="139" y="2183"/>
                      <a:pt x="139" y="2174"/>
                    </a:cubicBezTo>
                    <a:lnTo>
                      <a:pt x="483" y="2118"/>
                    </a:lnTo>
                    <a:cubicBezTo>
                      <a:pt x="511" y="2109"/>
                      <a:pt x="529" y="2090"/>
                      <a:pt x="529" y="2053"/>
                    </a:cubicBezTo>
                    <a:cubicBezTo>
                      <a:pt x="511" y="1970"/>
                      <a:pt x="511" y="1895"/>
                      <a:pt x="511" y="1821"/>
                    </a:cubicBezTo>
                    <a:cubicBezTo>
                      <a:pt x="511" y="1144"/>
                      <a:pt x="993" y="560"/>
                      <a:pt x="1670" y="439"/>
                    </a:cubicBezTo>
                    <a:cubicBezTo>
                      <a:pt x="1698" y="439"/>
                      <a:pt x="1717" y="411"/>
                      <a:pt x="1707" y="383"/>
                    </a:cubicBezTo>
                    <a:lnTo>
                      <a:pt x="1652" y="49"/>
                    </a:lnTo>
                    <a:cubicBezTo>
                      <a:pt x="1652" y="19"/>
                      <a:pt x="1632" y="1"/>
                      <a:pt x="1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3" name="Google Shape;1113;p39"/>
              <p:cNvSpPr/>
              <p:nvPr/>
            </p:nvSpPr>
            <p:spPr>
              <a:xfrm>
                <a:off x="7695044" y="3328974"/>
                <a:ext cx="164786" cy="123290"/>
              </a:xfrm>
              <a:custGeom>
                <a:rect b="b" l="l" r="r" t="t"/>
                <a:pathLst>
                  <a:path extrusionOk="0" h="1548" w="2069">
                    <a:moveTo>
                      <a:pt x="343" y="1"/>
                    </a:moveTo>
                    <a:lnTo>
                      <a:pt x="0" y="56"/>
                    </a:lnTo>
                    <a:cubicBezTo>
                      <a:pt x="150" y="929"/>
                      <a:pt x="909" y="1548"/>
                      <a:pt x="1766" y="1548"/>
                    </a:cubicBezTo>
                    <a:cubicBezTo>
                      <a:pt x="1866" y="1548"/>
                      <a:pt x="1967" y="1539"/>
                      <a:pt x="2069" y="1522"/>
                    </a:cubicBezTo>
                    <a:lnTo>
                      <a:pt x="2013" y="1197"/>
                    </a:lnTo>
                    <a:cubicBezTo>
                      <a:pt x="1939" y="1207"/>
                      <a:pt x="1865" y="1216"/>
                      <a:pt x="1781" y="1216"/>
                    </a:cubicBezTo>
                    <a:cubicBezTo>
                      <a:pt x="1058" y="1216"/>
                      <a:pt x="464" y="687"/>
                      <a:pt x="3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4" name="Google Shape;1114;p39"/>
              <p:cNvSpPr/>
              <p:nvPr/>
            </p:nvSpPr>
            <p:spPr>
              <a:xfrm>
                <a:off x="7690583" y="3324594"/>
                <a:ext cx="173706" cy="132290"/>
              </a:xfrm>
              <a:custGeom>
                <a:rect b="b" l="l" r="r" t="t"/>
                <a:pathLst>
                  <a:path extrusionOk="0" h="1661" w="2181">
                    <a:moveTo>
                      <a:pt x="362" y="111"/>
                    </a:moveTo>
                    <a:cubicBezTo>
                      <a:pt x="501" y="816"/>
                      <a:pt x="1114" y="1327"/>
                      <a:pt x="1837" y="1327"/>
                    </a:cubicBezTo>
                    <a:cubicBezTo>
                      <a:pt x="1902" y="1327"/>
                      <a:pt x="1958" y="1317"/>
                      <a:pt x="2032" y="1308"/>
                    </a:cubicBezTo>
                    <a:lnTo>
                      <a:pt x="2069" y="1540"/>
                    </a:lnTo>
                    <a:cubicBezTo>
                      <a:pt x="1991" y="1550"/>
                      <a:pt x="1912" y="1555"/>
                      <a:pt x="1835" y="1555"/>
                    </a:cubicBezTo>
                    <a:cubicBezTo>
                      <a:pt x="1472" y="1555"/>
                      <a:pt x="1122" y="1448"/>
                      <a:pt x="817" y="1234"/>
                    </a:cubicBezTo>
                    <a:cubicBezTo>
                      <a:pt x="455" y="974"/>
                      <a:pt x="205" y="594"/>
                      <a:pt x="121" y="158"/>
                    </a:cubicBezTo>
                    <a:lnTo>
                      <a:pt x="362" y="111"/>
                    </a:lnTo>
                    <a:close/>
                    <a:moveTo>
                      <a:pt x="390" y="0"/>
                    </a:moveTo>
                    <a:lnTo>
                      <a:pt x="47" y="56"/>
                    </a:lnTo>
                    <a:cubicBezTo>
                      <a:pt x="38" y="65"/>
                      <a:pt x="19" y="65"/>
                      <a:pt x="10" y="84"/>
                    </a:cubicBezTo>
                    <a:cubicBezTo>
                      <a:pt x="10" y="93"/>
                      <a:pt x="1" y="102"/>
                      <a:pt x="1" y="121"/>
                    </a:cubicBezTo>
                    <a:cubicBezTo>
                      <a:pt x="84" y="603"/>
                      <a:pt x="353" y="1030"/>
                      <a:pt x="761" y="1317"/>
                    </a:cubicBezTo>
                    <a:cubicBezTo>
                      <a:pt x="1077" y="1540"/>
                      <a:pt x="1438" y="1661"/>
                      <a:pt x="1828" y="1661"/>
                    </a:cubicBezTo>
                    <a:cubicBezTo>
                      <a:pt x="1930" y="1661"/>
                      <a:pt x="2032" y="1651"/>
                      <a:pt x="2134" y="1633"/>
                    </a:cubicBezTo>
                    <a:cubicBezTo>
                      <a:pt x="2162" y="1633"/>
                      <a:pt x="2181" y="1605"/>
                      <a:pt x="2181" y="1577"/>
                    </a:cubicBezTo>
                    <a:lnTo>
                      <a:pt x="2125" y="1243"/>
                    </a:lnTo>
                    <a:cubicBezTo>
                      <a:pt x="2116" y="1215"/>
                      <a:pt x="2088" y="1197"/>
                      <a:pt x="2060" y="1197"/>
                    </a:cubicBezTo>
                    <a:cubicBezTo>
                      <a:pt x="1986" y="1215"/>
                      <a:pt x="1912" y="1215"/>
                      <a:pt x="1837" y="1215"/>
                    </a:cubicBezTo>
                    <a:cubicBezTo>
                      <a:pt x="1151" y="1215"/>
                      <a:pt x="566" y="724"/>
                      <a:pt x="455" y="46"/>
                    </a:cubicBezTo>
                    <a:cubicBezTo>
                      <a:pt x="455" y="28"/>
                      <a:pt x="446" y="19"/>
                      <a:pt x="437" y="9"/>
                    </a:cubicBezTo>
                    <a:cubicBezTo>
                      <a:pt x="418" y="0"/>
                      <a:pt x="409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5" name="Google Shape;1115;p39"/>
              <p:cNvSpPr/>
              <p:nvPr/>
            </p:nvSpPr>
            <p:spPr>
              <a:xfrm>
                <a:off x="7812519" y="3166580"/>
                <a:ext cx="167016" cy="283695"/>
              </a:xfrm>
              <a:custGeom>
                <a:rect b="b" l="l" r="r" t="t"/>
                <a:pathLst>
                  <a:path extrusionOk="0" h="3562" w="2097">
                    <a:moveTo>
                      <a:pt x="303" y="1"/>
                    </a:moveTo>
                    <a:cubicBezTo>
                      <a:pt x="203" y="1"/>
                      <a:pt x="102" y="9"/>
                      <a:pt x="0" y="27"/>
                    </a:cubicBezTo>
                    <a:lnTo>
                      <a:pt x="56" y="361"/>
                    </a:lnTo>
                    <a:cubicBezTo>
                      <a:pt x="139" y="342"/>
                      <a:pt x="223" y="333"/>
                      <a:pt x="306" y="333"/>
                    </a:cubicBezTo>
                    <a:cubicBezTo>
                      <a:pt x="1113" y="333"/>
                      <a:pt x="1772" y="991"/>
                      <a:pt x="1772" y="1798"/>
                    </a:cubicBezTo>
                    <a:cubicBezTo>
                      <a:pt x="1772" y="2522"/>
                      <a:pt x="1234" y="3125"/>
                      <a:pt x="538" y="3236"/>
                    </a:cubicBezTo>
                    <a:lnTo>
                      <a:pt x="594" y="3561"/>
                    </a:lnTo>
                    <a:cubicBezTo>
                      <a:pt x="1327" y="3440"/>
                      <a:pt x="1883" y="2884"/>
                      <a:pt x="2041" y="2207"/>
                    </a:cubicBezTo>
                    <a:cubicBezTo>
                      <a:pt x="2069" y="2095"/>
                      <a:pt x="2087" y="1975"/>
                      <a:pt x="2087" y="1854"/>
                    </a:cubicBezTo>
                    <a:cubicBezTo>
                      <a:pt x="2097" y="1743"/>
                      <a:pt x="2087" y="1613"/>
                      <a:pt x="2069" y="1492"/>
                    </a:cubicBezTo>
                    <a:cubicBezTo>
                      <a:pt x="1919" y="620"/>
                      <a:pt x="1160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6" name="Google Shape;1116;p39"/>
              <p:cNvSpPr/>
              <p:nvPr/>
            </p:nvSpPr>
            <p:spPr>
              <a:xfrm>
                <a:off x="7807342" y="3162199"/>
                <a:ext cx="176653" cy="293173"/>
              </a:xfrm>
              <a:custGeom>
                <a:rect b="b" l="l" r="r" t="t"/>
                <a:pathLst>
                  <a:path extrusionOk="0" h="3681" w="2218">
                    <a:moveTo>
                      <a:pt x="360" y="102"/>
                    </a:moveTo>
                    <a:cubicBezTo>
                      <a:pt x="1194" y="102"/>
                      <a:pt x="1934" y="709"/>
                      <a:pt x="2078" y="1557"/>
                    </a:cubicBezTo>
                    <a:cubicBezTo>
                      <a:pt x="2097" y="1677"/>
                      <a:pt x="2106" y="1789"/>
                      <a:pt x="2106" y="1909"/>
                    </a:cubicBezTo>
                    <a:cubicBezTo>
                      <a:pt x="2097" y="2020"/>
                      <a:pt x="2088" y="2141"/>
                      <a:pt x="2060" y="2252"/>
                    </a:cubicBezTo>
                    <a:cubicBezTo>
                      <a:pt x="1902" y="2920"/>
                      <a:pt x="1373" y="3421"/>
                      <a:pt x="705" y="3560"/>
                    </a:cubicBezTo>
                    <a:lnTo>
                      <a:pt x="668" y="3328"/>
                    </a:lnTo>
                    <a:cubicBezTo>
                      <a:pt x="1373" y="3189"/>
                      <a:pt x="1883" y="2577"/>
                      <a:pt x="1893" y="1853"/>
                    </a:cubicBezTo>
                    <a:cubicBezTo>
                      <a:pt x="1893" y="1019"/>
                      <a:pt x="1206" y="332"/>
                      <a:pt x="371" y="332"/>
                    </a:cubicBezTo>
                    <a:cubicBezTo>
                      <a:pt x="306" y="332"/>
                      <a:pt x="232" y="341"/>
                      <a:pt x="158" y="351"/>
                    </a:cubicBezTo>
                    <a:lnTo>
                      <a:pt x="121" y="119"/>
                    </a:lnTo>
                    <a:cubicBezTo>
                      <a:pt x="201" y="107"/>
                      <a:pt x="281" y="102"/>
                      <a:pt x="360" y="102"/>
                    </a:cubicBezTo>
                    <a:close/>
                    <a:moveTo>
                      <a:pt x="361" y="1"/>
                    </a:moveTo>
                    <a:cubicBezTo>
                      <a:pt x="260" y="1"/>
                      <a:pt x="158" y="9"/>
                      <a:pt x="56" y="26"/>
                    </a:cubicBezTo>
                    <a:lnTo>
                      <a:pt x="0" y="35"/>
                    </a:lnTo>
                    <a:lnTo>
                      <a:pt x="74" y="471"/>
                    </a:lnTo>
                    <a:lnTo>
                      <a:pt x="130" y="462"/>
                    </a:lnTo>
                    <a:cubicBezTo>
                      <a:pt x="214" y="453"/>
                      <a:pt x="297" y="443"/>
                      <a:pt x="371" y="443"/>
                    </a:cubicBezTo>
                    <a:cubicBezTo>
                      <a:pt x="1151" y="443"/>
                      <a:pt x="1781" y="1074"/>
                      <a:pt x="1781" y="1853"/>
                    </a:cubicBezTo>
                    <a:cubicBezTo>
                      <a:pt x="1781" y="2549"/>
                      <a:pt x="1280" y="3134"/>
                      <a:pt x="594" y="3236"/>
                    </a:cubicBezTo>
                    <a:lnTo>
                      <a:pt x="548" y="3245"/>
                    </a:lnTo>
                    <a:lnTo>
                      <a:pt x="622" y="3681"/>
                    </a:lnTo>
                    <a:lnTo>
                      <a:pt x="668" y="3672"/>
                    </a:lnTo>
                    <a:cubicBezTo>
                      <a:pt x="1401" y="3551"/>
                      <a:pt x="1985" y="3004"/>
                      <a:pt x="2162" y="2280"/>
                    </a:cubicBezTo>
                    <a:cubicBezTo>
                      <a:pt x="2190" y="2160"/>
                      <a:pt x="2208" y="2039"/>
                      <a:pt x="2208" y="1918"/>
                    </a:cubicBezTo>
                    <a:cubicBezTo>
                      <a:pt x="2217" y="1789"/>
                      <a:pt x="2208" y="1668"/>
                      <a:pt x="2180" y="1538"/>
                    </a:cubicBezTo>
                    <a:cubicBezTo>
                      <a:pt x="2030" y="638"/>
                      <a:pt x="1245" y="1"/>
                      <a:pt x="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7" name="Google Shape;1117;p39"/>
              <p:cNvSpPr/>
              <p:nvPr/>
            </p:nvSpPr>
            <p:spPr>
              <a:xfrm>
                <a:off x="7540613" y="3210065"/>
                <a:ext cx="103538" cy="455888"/>
              </a:xfrm>
              <a:custGeom>
                <a:rect b="b" l="l" r="r" t="t"/>
                <a:pathLst>
                  <a:path extrusionOk="0" h="5724" w="1300">
                    <a:moveTo>
                      <a:pt x="0" y="0"/>
                    </a:moveTo>
                    <a:lnTo>
                      <a:pt x="0" y="5724"/>
                    </a:lnTo>
                    <a:lnTo>
                      <a:pt x="1299" y="5724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8" name="Google Shape;1118;p39"/>
              <p:cNvSpPr/>
              <p:nvPr/>
            </p:nvSpPr>
            <p:spPr>
              <a:xfrm>
                <a:off x="7536153" y="3205605"/>
                <a:ext cx="112379" cy="464808"/>
              </a:xfrm>
              <a:custGeom>
                <a:rect b="b" l="l" r="r" t="t"/>
                <a:pathLst>
                  <a:path extrusionOk="0" h="5836" w="1411">
                    <a:moveTo>
                      <a:pt x="1299" y="103"/>
                    </a:moveTo>
                    <a:lnTo>
                      <a:pt x="1299" y="5733"/>
                    </a:lnTo>
                    <a:lnTo>
                      <a:pt x="112" y="5733"/>
                    </a:lnTo>
                    <a:lnTo>
                      <a:pt x="112" y="103"/>
                    </a:lnTo>
                    <a:close/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780"/>
                    </a:lnTo>
                    <a:cubicBezTo>
                      <a:pt x="1" y="5817"/>
                      <a:pt x="29" y="5835"/>
                      <a:pt x="56" y="5835"/>
                    </a:cubicBezTo>
                    <a:lnTo>
                      <a:pt x="1355" y="5835"/>
                    </a:lnTo>
                    <a:cubicBezTo>
                      <a:pt x="1383" y="5835"/>
                      <a:pt x="1411" y="5817"/>
                      <a:pt x="1411" y="5780"/>
                    </a:cubicBezTo>
                    <a:lnTo>
                      <a:pt x="1411" y="56"/>
                    </a:lnTo>
                    <a:cubicBezTo>
                      <a:pt x="1411" y="28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9" name="Google Shape;1119;p39"/>
              <p:cNvSpPr/>
              <p:nvPr/>
            </p:nvSpPr>
            <p:spPr>
              <a:xfrm>
                <a:off x="7688353" y="3377000"/>
                <a:ext cx="102822" cy="288952"/>
              </a:xfrm>
              <a:custGeom>
                <a:rect b="b" l="l" r="r" t="t"/>
                <a:pathLst>
                  <a:path extrusionOk="0" h="3628" w="1291">
                    <a:moveTo>
                      <a:pt x="1" y="1"/>
                    </a:moveTo>
                    <a:lnTo>
                      <a:pt x="1" y="3628"/>
                    </a:lnTo>
                    <a:lnTo>
                      <a:pt x="1290" y="362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0" name="Google Shape;1120;p39"/>
              <p:cNvSpPr/>
              <p:nvPr/>
            </p:nvSpPr>
            <p:spPr>
              <a:xfrm>
                <a:off x="7683973" y="3372540"/>
                <a:ext cx="111583" cy="297872"/>
              </a:xfrm>
              <a:custGeom>
                <a:rect b="b" l="l" r="r" t="t"/>
                <a:pathLst>
                  <a:path extrusionOk="0" h="3740" w="1401">
                    <a:moveTo>
                      <a:pt x="1299" y="103"/>
                    </a:moveTo>
                    <a:lnTo>
                      <a:pt x="1299" y="3637"/>
                    </a:lnTo>
                    <a:lnTo>
                      <a:pt x="111" y="3637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9"/>
                      <a:pt x="0" y="57"/>
                    </a:cubicBezTo>
                    <a:lnTo>
                      <a:pt x="0" y="3684"/>
                    </a:lnTo>
                    <a:cubicBezTo>
                      <a:pt x="0" y="3721"/>
                      <a:pt x="28" y="3739"/>
                      <a:pt x="56" y="3739"/>
                    </a:cubicBezTo>
                    <a:lnTo>
                      <a:pt x="1345" y="3739"/>
                    </a:lnTo>
                    <a:cubicBezTo>
                      <a:pt x="1373" y="3739"/>
                      <a:pt x="1401" y="3721"/>
                      <a:pt x="1401" y="3684"/>
                    </a:cubicBezTo>
                    <a:lnTo>
                      <a:pt x="1401" y="57"/>
                    </a:lnTo>
                    <a:cubicBezTo>
                      <a:pt x="1401" y="29"/>
                      <a:pt x="1373" y="1"/>
                      <a:pt x="1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1" name="Google Shape;1121;p39"/>
              <p:cNvSpPr/>
              <p:nvPr/>
            </p:nvSpPr>
            <p:spPr>
              <a:xfrm>
                <a:off x="7833943" y="3502599"/>
                <a:ext cx="103459" cy="163352"/>
              </a:xfrm>
              <a:custGeom>
                <a:rect b="b" l="l" r="r" t="t"/>
                <a:pathLst>
                  <a:path extrusionOk="0" h="2051" w="1299">
                    <a:moveTo>
                      <a:pt x="0" y="1"/>
                    </a:moveTo>
                    <a:lnTo>
                      <a:pt x="0" y="2051"/>
                    </a:lnTo>
                    <a:lnTo>
                      <a:pt x="1299" y="205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2" name="Google Shape;1122;p39"/>
              <p:cNvSpPr/>
              <p:nvPr/>
            </p:nvSpPr>
            <p:spPr>
              <a:xfrm>
                <a:off x="7829483" y="3498935"/>
                <a:ext cx="111662" cy="171476"/>
              </a:xfrm>
              <a:custGeom>
                <a:rect b="b" l="l" r="r" t="t"/>
                <a:pathLst>
                  <a:path extrusionOk="0" h="2153" w="1402">
                    <a:moveTo>
                      <a:pt x="1299" y="102"/>
                    </a:moveTo>
                    <a:lnTo>
                      <a:pt x="1299" y="2050"/>
                    </a:lnTo>
                    <a:lnTo>
                      <a:pt x="112" y="2050"/>
                    </a:lnTo>
                    <a:lnTo>
                      <a:pt x="112" y="102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1" y="19"/>
                      <a:pt x="1" y="47"/>
                    </a:cubicBezTo>
                    <a:lnTo>
                      <a:pt x="1" y="2097"/>
                    </a:lnTo>
                    <a:cubicBezTo>
                      <a:pt x="1" y="2134"/>
                      <a:pt x="28" y="2152"/>
                      <a:pt x="56" y="2152"/>
                    </a:cubicBezTo>
                    <a:lnTo>
                      <a:pt x="1355" y="2152"/>
                    </a:lnTo>
                    <a:cubicBezTo>
                      <a:pt x="1383" y="2152"/>
                      <a:pt x="1401" y="2134"/>
                      <a:pt x="1401" y="2097"/>
                    </a:cubicBezTo>
                    <a:lnTo>
                      <a:pt x="1401" y="47"/>
                    </a:lnTo>
                    <a:cubicBezTo>
                      <a:pt x="1401" y="19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3" name="Google Shape;1123;p39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rect b="b" l="l" r="r" t="t"/>
                <a:pathLst>
                  <a:path extrusionOk="0" h="5594" w="129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4" name="Google Shape;1124;p39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rect b="b" l="l" r="r" t="t"/>
                <a:pathLst>
                  <a:path extrusionOk="0" h="5706" w="1402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0" y="0"/>
                    </a:moveTo>
                    <a:lnTo>
                      <a:pt x="0" y="5706"/>
                    </a:lnTo>
                    <a:lnTo>
                      <a:pt x="1401" y="5706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5" name="Google Shape;1125;p39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rect b="b" l="l" r="r" t="t"/>
                <a:pathLst>
                  <a:path extrusionOk="0" h="3498" w="129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6" name="Google Shape;1126;p39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rect b="b" l="l" r="r" t="t"/>
                <a:pathLst>
                  <a:path extrusionOk="0" h="3610" w="1402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7" name="Google Shape;1127;p39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rect b="b" l="l" r="r" t="t"/>
                <a:pathLst>
                  <a:path extrusionOk="0" h="1921" w="130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8" name="Google Shape;1128;p39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rect b="b" l="l" r="r" t="t"/>
                <a:pathLst>
                  <a:path extrusionOk="0" h="2023" w="1402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9" name="Google Shape;1129;p39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rect b="b" l="l" r="r" t="t"/>
                <a:pathLst>
                  <a:path extrusionOk="0" h="5594" w="129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0" name="Google Shape;1130;p39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rect b="b" l="l" r="r" t="t"/>
                <a:pathLst>
                  <a:path extrusionOk="0" h="5706" w="1402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lnTo>
                      <a:pt x="0" y="5650"/>
                    </a:lnTo>
                    <a:cubicBezTo>
                      <a:pt x="0" y="5687"/>
                      <a:pt x="19" y="5706"/>
                      <a:pt x="56" y="5706"/>
                    </a:cubicBezTo>
                    <a:lnTo>
                      <a:pt x="1346" y="5706"/>
                    </a:lnTo>
                    <a:cubicBezTo>
                      <a:pt x="1373" y="5706"/>
                      <a:pt x="1401" y="5687"/>
                      <a:pt x="1401" y="5650"/>
                    </a:cubicBezTo>
                    <a:lnTo>
                      <a:pt x="1401" y="56"/>
                    </a:lnTo>
                    <a:cubicBezTo>
                      <a:pt x="1401" y="28"/>
                      <a:pt x="1373" y="0"/>
                      <a:pt x="13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1" name="Google Shape;1131;p39"/>
              <p:cNvSpPr/>
              <p:nvPr/>
            </p:nvSpPr>
            <p:spPr>
              <a:xfrm>
                <a:off x="7369219" y="3129465"/>
                <a:ext cx="103459" cy="536489"/>
              </a:xfrm>
              <a:custGeom>
                <a:rect b="b" l="l" r="r" t="t"/>
                <a:pathLst>
                  <a:path extrusionOk="0" h="6736" w="1299">
                    <a:moveTo>
                      <a:pt x="0" y="1"/>
                    </a:moveTo>
                    <a:lnTo>
                      <a:pt x="0" y="6736"/>
                    </a:lnTo>
                    <a:lnTo>
                      <a:pt x="1299" y="6736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2" name="Google Shape;1132;p39"/>
              <p:cNvSpPr/>
              <p:nvPr/>
            </p:nvSpPr>
            <p:spPr>
              <a:xfrm>
                <a:off x="7365475" y="3125802"/>
                <a:ext cx="110229" cy="543896"/>
              </a:xfrm>
              <a:custGeom>
                <a:rect b="b" l="l" r="r" t="t"/>
                <a:pathLst>
                  <a:path extrusionOk="0" h="6829" w="1384">
                    <a:moveTo>
                      <a:pt x="1300" y="84"/>
                    </a:moveTo>
                    <a:lnTo>
                      <a:pt x="1300" y="6745"/>
                    </a:lnTo>
                    <a:lnTo>
                      <a:pt x="84" y="6745"/>
                    </a:lnTo>
                    <a:lnTo>
                      <a:pt x="84" y="84"/>
                    </a:lnTo>
                    <a:close/>
                    <a:moveTo>
                      <a:pt x="38" y="1"/>
                    </a:moveTo>
                    <a:cubicBezTo>
                      <a:pt x="19" y="1"/>
                      <a:pt x="1" y="19"/>
                      <a:pt x="1" y="47"/>
                    </a:cubicBezTo>
                    <a:lnTo>
                      <a:pt x="1" y="6782"/>
                    </a:lnTo>
                    <a:cubicBezTo>
                      <a:pt x="1" y="6810"/>
                      <a:pt x="19" y="6828"/>
                      <a:pt x="38" y="6828"/>
                    </a:cubicBezTo>
                    <a:lnTo>
                      <a:pt x="1346" y="6828"/>
                    </a:lnTo>
                    <a:cubicBezTo>
                      <a:pt x="1364" y="6828"/>
                      <a:pt x="1383" y="6810"/>
                      <a:pt x="1383" y="6782"/>
                    </a:cubicBezTo>
                    <a:lnTo>
                      <a:pt x="1383" y="47"/>
                    </a:lnTo>
                    <a:cubicBezTo>
                      <a:pt x="1383" y="19"/>
                      <a:pt x="136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3" name="Google Shape;1133;p39"/>
              <p:cNvSpPr/>
              <p:nvPr/>
            </p:nvSpPr>
            <p:spPr>
              <a:xfrm>
                <a:off x="7359582" y="3130979"/>
                <a:ext cx="103538" cy="524622"/>
              </a:xfrm>
              <a:custGeom>
                <a:rect b="b" l="l" r="r" t="t"/>
                <a:pathLst>
                  <a:path extrusionOk="0" h="6587" w="1300">
                    <a:moveTo>
                      <a:pt x="1" y="1"/>
                    </a:moveTo>
                    <a:lnTo>
                      <a:pt x="1" y="6587"/>
                    </a:lnTo>
                    <a:lnTo>
                      <a:pt x="1299" y="6587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4" name="Google Shape;1134;p39"/>
              <p:cNvSpPr/>
              <p:nvPr/>
            </p:nvSpPr>
            <p:spPr>
              <a:xfrm>
                <a:off x="7355122" y="3126519"/>
                <a:ext cx="111662" cy="533542"/>
              </a:xfrm>
              <a:custGeom>
                <a:rect b="b" l="l" r="r" t="t"/>
                <a:pathLst>
                  <a:path extrusionOk="0" h="6699" w="1402">
                    <a:moveTo>
                      <a:pt x="1300" y="103"/>
                    </a:moveTo>
                    <a:lnTo>
                      <a:pt x="1300" y="6597"/>
                    </a:lnTo>
                    <a:lnTo>
                      <a:pt x="112" y="6597"/>
                    </a:lnTo>
                    <a:lnTo>
                      <a:pt x="112" y="103"/>
                    </a:lnTo>
                    <a:close/>
                    <a:moveTo>
                      <a:pt x="1" y="1"/>
                    </a:moveTo>
                    <a:lnTo>
                      <a:pt x="1" y="6699"/>
                    </a:lnTo>
                    <a:lnTo>
                      <a:pt x="1402" y="6699"/>
                    </a:lnTo>
                    <a:lnTo>
                      <a:pt x="14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5" name="Google Shape;1135;p39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rect b="b" l="l" r="r" t="t"/>
                <a:pathLst>
                  <a:path extrusionOk="0" h="3498" w="129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6" name="Google Shape;1136;p39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rect b="b" l="l" r="r" t="t"/>
                <a:pathLst>
                  <a:path extrusionOk="0" h="3610" w="1402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7" name="Google Shape;1137;p39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rect b="b" l="l" r="r" t="t"/>
                <a:pathLst>
                  <a:path extrusionOk="0" h="1921" w="130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8" name="Google Shape;1138;p39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rect b="b" l="l" r="r" t="t"/>
                <a:pathLst>
                  <a:path extrusionOk="0" h="2023" w="1402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9" name="Google Shape;1139;p39"/>
              <p:cNvSpPr/>
              <p:nvPr/>
            </p:nvSpPr>
            <p:spPr>
              <a:xfrm>
                <a:off x="7980967" y="3600163"/>
                <a:ext cx="103538" cy="66583"/>
              </a:xfrm>
              <a:custGeom>
                <a:rect b="b" l="l" r="r" t="t"/>
                <a:pathLst>
                  <a:path extrusionOk="0" h="836" w="1300">
                    <a:moveTo>
                      <a:pt x="0" y="0"/>
                    </a:moveTo>
                    <a:lnTo>
                      <a:pt x="0" y="835"/>
                    </a:lnTo>
                    <a:lnTo>
                      <a:pt x="1299" y="835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0" name="Google Shape;1140;p39"/>
              <p:cNvSpPr/>
              <p:nvPr/>
            </p:nvSpPr>
            <p:spPr>
              <a:xfrm>
                <a:off x="7976507" y="3595703"/>
                <a:ext cx="111662" cy="75424"/>
              </a:xfrm>
              <a:custGeom>
                <a:rect b="b" l="l" r="r" t="t"/>
                <a:pathLst>
                  <a:path extrusionOk="0" h="947" w="1402">
                    <a:moveTo>
                      <a:pt x="1299" y="103"/>
                    </a:moveTo>
                    <a:lnTo>
                      <a:pt x="1299" y="845"/>
                    </a:lnTo>
                    <a:lnTo>
                      <a:pt x="112" y="845"/>
                    </a:lnTo>
                    <a:lnTo>
                      <a:pt x="112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1" y="28"/>
                      <a:pt x="1" y="56"/>
                    </a:cubicBezTo>
                    <a:lnTo>
                      <a:pt x="1" y="891"/>
                    </a:lnTo>
                    <a:cubicBezTo>
                      <a:pt x="1" y="919"/>
                      <a:pt x="28" y="947"/>
                      <a:pt x="56" y="947"/>
                    </a:cubicBezTo>
                    <a:lnTo>
                      <a:pt x="1346" y="947"/>
                    </a:lnTo>
                    <a:cubicBezTo>
                      <a:pt x="1374" y="947"/>
                      <a:pt x="1401" y="919"/>
                      <a:pt x="1401" y="891"/>
                    </a:cubicBezTo>
                    <a:lnTo>
                      <a:pt x="1401" y="56"/>
                    </a:lnTo>
                    <a:cubicBezTo>
                      <a:pt x="1401" y="28"/>
                      <a:pt x="137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1" name="Google Shape;1141;p39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rect b="b" l="l" r="r" t="t"/>
                <a:pathLst>
                  <a:path extrusionOk="0" h="780" w="130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2" name="Google Shape;1142;p39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rect b="b" l="l" r="r" t="t"/>
                <a:pathLst>
                  <a:path extrusionOk="0" h="892" w="1401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0" y="1"/>
                    </a:moveTo>
                    <a:lnTo>
                      <a:pt x="0" y="891"/>
                    </a:lnTo>
                    <a:lnTo>
                      <a:pt x="1401" y="891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3" name="Google Shape;1143;p39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rect b="b" l="l" r="r" t="t"/>
                <a:pathLst>
                  <a:path extrusionOk="0" h="780" w="130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4" name="Google Shape;1144;p39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rect b="b" l="l" r="r" t="t"/>
                <a:pathLst>
                  <a:path extrusionOk="0" h="892" w="1401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835"/>
                    </a:lnTo>
                    <a:cubicBezTo>
                      <a:pt x="0" y="863"/>
                      <a:pt x="28" y="891"/>
                      <a:pt x="56" y="891"/>
                    </a:cubicBezTo>
                    <a:lnTo>
                      <a:pt x="1354" y="891"/>
                    </a:lnTo>
                    <a:cubicBezTo>
                      <a:pt x="1382" y="891"/>
                      <a:pt x="1401" y="863"/>
                      <a:pt x="1401" y="835"/>
                    </a:cubicBezTo>
                    <a:lnTo>
                      <a:pt x="1401" y="56"/>
                    </a:lnTo>
                    <a:cubicBezTo>
                      <a:pt x="1401" y="28"/>
                      <a:pt x="1382" y="1"/>
                      <a:pt x="1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5" name="Google Shape;1145;p39"/>
              <p:cNvSpPr/>
              <p:nvPr/>
            </p:nvSpPr>
            <p:spPr>
              <a:xfrm>
                <a:off x="7003284" y="3902326"/>
                <a:ext cx="295642" cy="127193"/>
              </a:xfrm>
              <a:custGeom>
                <a:rect b="b" l="l" r="r" t="t"/>
                <a:pathLst>
                  <a:path extrusionOk="0" h="1597" w="3712">
                    <a:moveTo>
                      <a:pt x="3712" y="1596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6" name="Google Shape;1146;p39"/>
              <p:cNvSpPr/>
              <p:nvPr/>
            </p:nvSpPr>
            <p:spPr>
              <a:xfrm>
                <a:off x="6998107" y="3897627"/>
                <a:ext cx="305996" cy="136273"/>
              </a:xfrm>
              <a:custGeom>
                <a:rect b="b" l="l" r="r" t="t"/>
                <a:pathLst>
                  <a:path extrusionOk="0" h="1711" w="3842">
                    <a:moveTo>
                      <a:pt x="62" y="0"/>
                    </a:moveTo>
                    <a:cubicBezTo>
                      <a:pt x="40" y="0"/>
                      <a:pt x="17" y="11"/>
                      <a:pt x="10" y="32"/>
                    </a:cubicBezTo>
                    <a:cubicBezTo>
                      <a:pt x="1" y="60"/>
                      <a:pt x="10" y="97"/>
                      <a:pt x="38" y="106"/>
                    </a:cubicBezTo>
                    <a:lnTo>
                      <a:pt x="3749" y="1702"/>
                    </a:lnTo>
                    <a:cubicBezTo>
                      <a:pt x="3758" y="1711"/>
                      <a:pt x="3767" y="1711"/>
                      <a:pt x="3777" y="1711"/>
                    </a:cubicBezTo>
                    <a:cubicBezTo>
                      <a:pt x="3795" y="1711"/>
                      <a:pt x="3814" y="1702"/>
                      <a:pt x="3823" y="1674"/>
                    </a:cubicBezTo>
                    <a:cubicBezTo>
                      <a:pt x="3842" y="1646"/>
                      <a:pt x="3823" y="1609"/>
                      <a:pt x="3795" y="1600"/>
                    </a:cubicBezTo>
                    <a:lnTo>
                      <a:pt x="84" y="4"/>
                    </a:lnTo>
                    <a:cubicBezTo>
                      <a:pt x="78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7" name="Google Shape;1147;p39"/>
              <p:cNvSpPr/>
              <p:nvPr/>
            </p:nvSpPr>
            <p:spPr>
              <a:xfrm>
                <a:off x="6969355" y="3873495"/>
                <a:ext cx="48106" cy="48106"/>
              </a:xfrm>
              <a:custGeom>
                <a:rect b="b" l="l" r="r" t="t"/>
                <a:pathLst>
                  <a:path extrusionOk="0" h="604" w="604">
                    <a:moveTo>
                      <a:pt x="445" y="1"/>
                    </a:moveTo>
                    <a:lnTo>
                      <a:pt x="0" y="168"/>
                    </a:lnTo>
                    <a:lnTo>
                      <a:pt x="158" y="604"/>
                    </a:lnTo>
                    <a:lnTo>
                      <a:pt x="603" y="446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8" name="Google Shape;1148;p39"/>
              <p:cNvSpPr/>
              <p:nvPr/>
            </p:nvSpPr>
            <p:spPr>
              <a:xfrm>
                <a:off x="6964178" y="3868477"/>
                <a:ext cx="58459" cy="57583"/>
              </a:xfrm>
              <a:custGeom>
                <a:rect b="b" l="l" r="r" t="t"/>
                <a:pathLst>
                  <a:path extrusionOk="0" h="723" w="734">
                    <a:moveTo>
                      <a:pt x="473" y="129"/>
                    </a:moveTo>
                    <a:lnTo>
                      <a:pt x="594" y="472"/>
                    </a:lnTo>
                    <a:lnTo>
                      <a:pt x="260" y="593"/>
                    </a:lnTo>
                    <a:lnTo>
                      <a:pt x="139" y="259"/>
                    </a:lnTo>
                    <a:lnTo>
                      <a:pt x="473" y="129"/>
                    </a:lnTo>
                    <a:close/>
                    <a:moveTo>
                      <a:pt x="517" y="1"/>
                    </a:moveTo>
                    <a:cubicBezTo>
                      <a:pt x="508" y="1"/>
                      <a:pt x="500" y="3"/>
                      <a:pt x="492" y="8"/>
                    </a:cubicBezTo>
                    <a:lnTo>
                      <a:pt x="47" y="166"/>
                    </a:lnTo>
                    <a:cubicBezTo>
                      <a:pt x="28" y="175"/>
                      <a:pt x="19" y="184"/>
                      <a:pt x="10" y="194"/>
                    </a:cubicBezTo>
                    <a:cubicBezTo>
                      <a:pt x="10" y="212"/>
                      <a:pt x="0" y="222"/>
                      <a:pt x="10" y="240"/>
                    </a:cubicBezTo>
                    <a:lnTo>
                      <a:pt x="167" y="685"/>
                    </a:lnTo>
                    <a:cubicBezTo>
                      <a:pt x="177" y="704"/>
                      <a:pt x="204" y="722"/>
                      <a:pt x="223" y="722"/>
                    </a:cubicBezTo>
                    <a:lnTo>
                      <a:pt x="241" y="722"/>
                    </a:lnTo>
                    <a:lnTo>
                      <a:pt x="687" y="555"/>
                    </a:lnTo>
                    <a:cubicBezTo>
                      <a:pt x="724" y="546"/>
                      <a:pt x="733" y="509"/>
                      <a:pt x="724" y="481"/>
                    </a:cubicBezTo>
                    <a:lnTo>
                      <a:pt x="566" y="36"/>
                    </a:lnTo>
                    <a:cubicBezTo>
                      <a:pt x="559" y="16"/>
                      <a:pt x="538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9" name="Google Shape;1149;p39"/>
              <p:cNvSpPr/>
              <p:nvPr/>
            </p:nvSpPr>
            <p:spPr>
              <a:xfrm>
                <a:off x="7282596" y="3887114"/>
                <a:ext cx="591125" cy="551940"/>
              </a:xfrm>
              <a:custGeom>
                <a:rect b="b" l="l" r="r" t="t"/>
                <a:pathLst>
                  <a:path extrusionOk="0" h="6930" w="7422">
                    <a:moveTo>
                      <a:pt x="3722" y="1"/>
                    </a:moveTo>
                    <a:cubicBezTo>
                      <a:pt x="3544" y="1"/>
                      <a:pt x="3364" y="15"/>
                      <a:pt x="3182" y="43"/>
                    </a:cubicBezTo>
                    <a:cubicBezTo>
                      <a:pt x="1299" y="331"/>
                      <a:pt x="1" y="2093"/>
                      <a:pt x="288" y="3986"/>
                    </a:cubicBezTo>
                    <a:cubicBezTo>
                      <a:pt x="549" y="5702"/>
                      <a:pt x="2030" y="6929"/>
                      <a:pt x="3714" y="6929"/>
                    </a:cubicBezTo>
                    <a:cubicBezTo>
                      <a:pt x="3888" y="6929"/>
                      <a:pt x="4063" y="6916"/>
                      <a:pt x="4240" y="6889"/>
                    </a:cubicBezTo>
                    <a:cubicBezTo>
                      <a:pt x="6123" y="6593"/>
                      <a:pt x="7422" y="4830"/>
                      <a:pt x="7134" y="2938"/>
                    </a:cubicBezTo>
                    <a:cubicBezTo>
                      <a:pt x="6874" y="1227"/>
                      <a:pt x="5401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0" name="Google Shape;1150;p39"/>
              <p:cNvSpPr/>
              <p:nvPr/>
            </p:nvSpPr>
            <p:spPr>
              <a:xfrm>
                <a:off x="7277420" y="3882176"/>
                <a:ext cx="589692" cy="561099"/>
              </a:xfrm>
              <a:custGeom>
                <a:rect b="b" l="l" r="r" t="t"/>
                <a:pathLst>
                  <a:path extrusionOk="0" h="7045" w="7404">
                    <a:moveTo>
                      <a:pt x="3776" y="114"/>
                    </a:moveTo>
                    <a:cubicBezTo>
                      <a:pt x="5427" y="114"/>
                      <a:pt x="6884" y="1330"/>
                      <a:pt x="7144" y="3009"/>
                    </a:cubicBezTo>
                    <a:cubicBezTo>
                      <a:pt x="7283" y="3909"/>
                      <a:pt x="7060" y="4808"/>
                      <a:pt x="6522" y="5541"/>
                    </a:cubicBezTo>
                    <a:cubicBezTo>
                      <a:pt x="5984" y="6274"/>
                      <a:pt x="5196" y="6757"/>
                      <a:pt x="4296" y="6886"/>
                    </a:cubicBezTo>
                    <a:cubicBezTo>
                      <a:pt x="4119" y="6914"/>
                      <a:pt x="3952" y="6933"/>
                      <a:pt x="3776" y="6933"/>
                    </a:cubicBezTo>
                    <a:cubicBezTo>
                      <a:pt x="2125" y="6933"/>
                      <a:pt x="669" y="5718"/>
                      <a:pt x="409" y="4038"/>
                    </a:cubicBezTo>
                    <a:cubicBezTo>
                      <a:pt x="130" y="2183"/>
                      <a:pt x="1401" y="439"/>
                      <a:pt x="3266" y="161"/>
                    </a:cubicBezTo>
                    <a:cubicBezTo>
                      <a:pt x="3433" y="133"/>
                      <a:pt x="3609" y="114"/>
                      <a:pt x="3776" y="114"/>
                    </a:cubicBezTo>
                    <a:close/>
                    <a:moveTo>
                      <a:pt x="3765" y="1"/>
                    </a:moveTo>
                    <a:cubicBezTo>
                      <a:pt x="3591" y="1"/>
                      <a:pt x="3415" y="14"/>
                      <a:pt x="3238" y="40"/>
                    </a:cubicBezTo>
                    <a:cubicBezTo>
                      <a:pt x="1327" y="337"/>
                      <a:pt x="1" y="2137"/>
                      <a:pt x="297" y="4057"/>
                    </a:cubicBezTo>
                    <a:cubicBezTo>
                      <a:pt x="566" y="5801"/>
                      <a:pt x="2069" y="7044"/>
                      <a:pt x="3776" y="7044"/>
                    </a:cubicBezTo>
                    <a:cubicBezTo>
                      <a:pt x="3952" y="7044"/>
                      <a:pt x="4129" y="7035"/>
                      <a:pt x="4314" y="7007"/>
                    </a:cubicBezTo>
                    <a:cubicBezTo>
                      <a:pt x="5242" y="6868"/>
                      <a:pt x="6058" y="6367"/>
                      <a:pt x="6615" y="5606"/>
                    </a:cubicBezTo>
                    <a:cubicBezTo>
                      <a:pt x="7171" y="4855"/>
                      <a:pt x="7403" y="3918"/>
                      <a:pt x="7255" y="2990"/>
                    </a:cubicBezTo>
                    <a:cubicBezTo>
                      <a:pt x="6985" y="1247"/>
                      <a:pt x="5478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1" name="Google Shape;1151;p39"/>
              <p:cNvSpPr/>
              <p:nvPr/>
            </p:nvSpPr>
            <p:spPr>
              <a:xfrm>
                <a:off x="7236801" y="3869592"/>
                <a:ext cx="627364" cy="551781"/>
              </a:xfrm>
              <a:custGeom>
                <a:rect b="b" l="l" r="r" t="t"/>
                <a:pathLst>
                  <a:path extrusionOk="0" h="6928" w="7877">
                    <a:moveTo>
                      <a:pt x="3939" y="1"/>
                    </a:moveTo>
                    <a:cubicBezTo>
                      <a:pt x="2845" y="1"/>
                      <a:pt x="1768" y="518"/>
                      <a:pt x="1095" y="1488"/>
                    </a:cubicBezTo>
                    <a:cubicBezTo>
                      <a:pt x="0" y="3055"/>
                      <a:pt x="390" y="5208"/>
                      <a:pt x="1958" y="6302"/>
                    </a:cubicBezTo>
                    <a:cubicBezTo>
                      <a:pt x="2562" y="6724"/>
                      <a:pt x="3255" y="6927"/>
                      <a:pt x="3941" y="6927"/>
                    </a:cubicBezTo>
                    <a:cubicBezTo>
                      <a:pt x="5034" y="6927"/>
                      <a:pt x="6109" y="6412"/>
                      <a:pt x="6782" y="5449"/>
                    </a:cubicBezTo>
                    <a:cubicBezTo>
                      <a:pt x="7876" y="3881"/>
                      <a:pt x="7487" y="1720"/>
                      <a:pt x="5919" y="625"/>
                    </a:cubicBezTo>
                    <a:cubicBezTo>
                      <a:pt x="5315" y="203"/>
                      <a:pt x="4624" y="1"/>
                      <a:pt x="3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2" name="Google Shape;1152;p39"/>
              <p:cNvSpPr/>
              <p:nvPr/>
            </p:nvSpPr>
            <p:spPr>
              <a:xfrm>
                <a:off x="7250102" y="3865769"/>
                <a:ext cx="588895" cy="561258"/>
              </a:xfrm>
              <a:custGeom>
                <a:rect b="b" l="l" r="r" t="t"/>
                <a:pathLst>
                  <a:path extrusionOk="0" h="7047" w="7394">
                    <a:moveTo>
                      <a:pt x="3778" y="113"/>
                    </a:moveTo>
                    <a:cubicBezTo>
                      <a:pt x="5427" y="113"/>
                      <a:pt x="6874" y="1322"/>
                      <a:pt x="7134" y="3001"/>
                    </a:cubicBezTo>
                    <a:cubicBezTo>
                      <a:pt x="7273" y="3901"/>
                      <a:pt x="7051" y="4801"/>
                      <a:pt x="6513" y="5534"/>
                    </a:cubicBezTo>
                    <a:cubicBezTo>
                      <a:pt x="5975" y="6267"/>
                      <a:pt x="5186" y="6749"/>
                      <a:pt x="4286" y="6888"/>
                    </a:cubicBezTo>
                    <a:cubicBezTo>
                      <a:pt x="4111" y="6916"/>
                      <a:pt x="3936" y="6929"/>
                      <a:pt x="3764" y="6929"/>
                    </a:cubicBezTo>
                    <a:cubicBezTo>
                      <a:pt x="2114" y="6929"/>
                      <a:pt x="661" y="5720"/>
                      <a:pt x="409" y="4040"/>
                    </a:cubicBezTo>
                    <a:cubicBezTo>
                      <a:pt x="121" y="2185"/>
                      <a:pt x="1401" y="441"/>
                      <a:pt x="3256" y="153"/>
                    </a:cubicBezTo>
                    <a:cubicBezTo>
                      <a:pt x="3432" y="126"/>
                      <a:pt x="3606" y="113"/>
                      <a:pt x="3778" y="113"/>
                    </a:cubicBezTo>
                    <a:close/>
                    <a:moveTo>
                      <a:pt x="3777" y="1"/>
                    </a:moveTo>
                    <a:cubicBezTo>
                      <a:pt x="3599" y="1"/>
                      <a:pt x="3419" y="14"/>
                      <a:pt x="3238" y="42"/>
                    </a:cubicBezTo>
                    <a:cubicBezTo>
                      <a:pt x="1318" y="339"/>
                      <a:pt x="0" y="2139"/>
                      <a:pt x="288" y="4059"/>
                    </a:cubicBezTo>
                    <a:cubicBezTo>
                      <a:pt x="557" y="5794"/>
                      <a:pt x="2060" y="7046"/>
                      <a:pt x="3767" y="7046"/>
                    </a:cubicBezTo>
                    <a:cubicBezTo>
                      <a:pt x="3943" y="7046"/>
                      <a:pt x="4128" y="7027"/>
                      <a:pt x="4305" y="7000"/>
                    </a:cubicBezTo>
                    <a:cubicBezTo>
                      <a:pt x="5232" y="6861"/>
                      <a:pt x="6049" y="6360"/>
                      <a:pt x="6605" y="5608"/>
                    </a:cubicBezTo>
                    <a:cubicBezTo>
                      <a:pt x="7171" y="4847"/>
                      <a:pt x="7394" y="3920"/>
                      <a:pt x="7255" y="2983"/>
                    </a:cubicBezTo>
                    <a:cubicBezTo>
                      <a:pt x="6986" y="1252"/>
                      <a:pt x="5484" y="1"/>
                      <a:pt x="3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3" name="Google Shape;1153;p39"/>
              <p:cNvSpPr/>
              <p:nvPr/>
            </p:nvSpPr>
            <p:spPr>
              <a:xfrm>
                <a:off x="7643863" y="3925423"/>
                <a:ext cx="134600" cy="135078"/>
              </a:xfrm>
              <a:custGeom>
                <a:rect b="b" l="l" r="r" t="t"/>
                <a:pathLst>
                  <a:path extrusionOk="0" h="1696" w="1690">
                    <a:moveTo>
                      <a:pt x="105" y="0"/>
                    </a:moveTo>
                    <a:cubicBezTo>
                      <a:pt x="71" y="0"/>
                      <a:pt x="42" y="19"/>
                      <a:pt x="29" y="54"/>
                    </a:cubicBezTo>
                    <a:cubicBezTo>
                      <a:pt x="1" y="100"/>
                      <a:pt x="19" y="147"/>
                      <a:pt x="66" y="165"/>
                    </a:cubicBezTo>
                    <a:cubicBezTo>
                      <a:pt x="715" y="471"/>
                      <a:pt x="1225" y="991"/>
                      <a:pt x="1513" y="1649"/>
                    </a:cubicBezTo>
                    <a:cubicBezTo>
                      <a:pt x="1531" y="1677"/>
                      <a:pt x="1559" y="1696"/>
                      <a:pt x="1596" y="1696"/>
                    </a:cubicBezTo>
                    <a:cubicBezTo>
                      <a:pt x="1606" y="1696"/>
                      <a:pt x="1615" y="1696"/>
                      <a:pt x="1624" y="1687"/>
                    </a:cubicBezTo>
                    <a:cubicBezTo>
                      <a:pt x="1671" y="1668"/>
                      <a:pt x="1689" y="1622"/>
                      <a:pt x="1671" y="1575"/>
                    </a:cubicBezTo>
                    <a:cubicBezTo>
                      <a:pt x="1365" y="879"/>
                      <a:pt x="826" y="332"/>
                      <a:pt x="140" y="7"/>
                    </a:cubicBezTo>
                    <a:cubicBezTo>
                      <a:pt x="128" y="3"/>
                      <a:pt x="116" y="0"/>
                      <a:pt x="1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4" name="Google Shape;1154;p39"/>
              <p:cNvSpPr/>
              <p:nvPr/>
            </p:nvSpPr>
            <p:spPr>
              <a:xfrm>
                <a:off x="7895061" y="4209673"/>
                <a:ext cx="304483" cy="38548"/>
              </a:xfrm>
              <a:custGeom>
                <a:rect b="b" l="l" r="r" t="t"/>
                <a:pathLst>
                  <a:path extrusionOk="0" h="484" w="3823">
                    <a:moveTo>
                      <a:pt x="1" y="1"/>
                    </a:moveTo>
                    <a:lnTo>
                      <a:pt x="1" y="483"/>
                    </a:lnTo>
                    <a:lnTo>
                      <a:pt x="3823" y="483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5" name="Google Shape;1155;p39"/>
              <p:cNvSpPr/>
              <p:nvPr/>
            </p:nvSpPr>
            <p:spPr>
              <a:xfrm>
                <a:off x="7890681" y="4205293"/>
                <a:ext cx="314040" cy="48106"/>
              </a:xfrm>
              <a:custGeom>
                <a:rect b="b" l="l" r="r" t="t"/>
                <a:pathLst>
                  <a:path extrusionOk="0" h="604" w="3943">
                    <a:moveTo>
                      <a:pt x="3822" y="111"/>
                    </a:moveTo>
                    <a:lnTo>
                      <a:pt x="3822" y="482"/>
                    </a:lnTo>
                    <a:lnTo>
                      <a:pt x="121" y="482"/>
                    </a:ln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lnTo>
                      <a:pt x="0" y="547"/>
                    </a:lnTo>
                    <a:cubicBezTo>
                      <a:pt x="0" y="557"/>
                      <a:pt x="10" y="575"/>
                      <a:pt x="19" y="584"/>
                    </a:cubicBezTo>
                    <a:cubicBezTo>
                      <a:pt x="28" y="594"/>
                      <a:pt x="47" y="603"/>
                      <a:pt x="56" y="603"/>
                    </a:cubicBezTo>
                    <a:lnTo>
                      <a:pt x="3878" y="603"/>
                    </a:lnTo>
                    <a:cubicBezTo>
                      <a:pt x="3915" y="603"/>
                      <a:pt x="3943" y="575"/>
                      <a:pt x="3943" y="547"/>
                    </a:cubicBezTo>
                    <a:lnTo>
                      <a:pt x="3943" y="56"/>
                    </a:lnTo>
                    <a:cubicBezTo>
                      <a:pt x="3943" y="37"/>
                      <a:pt x="3934" y="19"/>
                      <a:pt x="3924" y="9"/>
                    </a:cubicBezTo>
                    <a:cubicBezTo>
                      <a:pt x="3915" y="0"/>
                      <a:pt x="3896" y="0"/>
                      <a:pt x="3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6" name="Google Shape;1156;p39"/>
              <p:cNvSpPr/>
              <p:nvPr/>
            </p:nvSpPr>
            <p:spPr>
              <a:xfrm>
                <a:off x="7895061" y="4136560"/>
                <a:ext cx="175219" cy="25885"/>
              </a:xfrm>
              <a:custGeom>
                <a:rect b="b" l="l" r="r" t="t"/>
                <a:pathLst>
                  <a:path extrusionOk="0" h="325" w="2200">
                    <a:moveTo>
                      <a:pt x="1" y="0"/>
                    </a:moveTo>
                    <a:lnTo>
                      <a:pt x="1" y="325"/>
                    </a:lnTo>
                    <a:lnTo>
                      <a:pt x="2199" y="325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7" name="Google Shape;1157;p39"/>
              <p:cNvSpPr/>
              <p:nvPr/>
            </p:nvSpPr>
            <p:spPr>
              <a:xfrm>
                <a:off x="7890681" y="4132100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56"/>
                    </a:cubicBezTo>
                    <a:lnTo>
                      <a:pt x="0" y="381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81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8" name="Google Shape;1158;p39"/>
              <p:cNvSpPr/>
              <p:nvPr/>
            </p:nvSpPr>
            <p:spPr>
              <a:xfrm>
                <a:off x="7895061" y="4064163"/>
                <a:ext cx="175219" cy="25168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9" name="Google Shape;1159;p39"/>
              <p:cNvSpPr/>
              <p:nvPr/>
            </p:nvSpPr>
            <p:spPr>
              <a:xfrm>
                <a:off x="7890681" y="4059703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38"/>
                      <a:pt x="0" y="56"/>
                    </a:cubicBezTo>
                    <a:lnTo>
                      <a:pt x="0" y="372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72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0" name="Google Shape;1160;p39"/>
              <p:cNvSpPr/>
              <p:nvPr/>
            </p:nvSpPr>
            <p:spPr>
              <a:xfrm>
                <a:off x="7475415" y="3969546"/>
                <a:ext cx="156025" cy="115326"/>
              </a:xfrm>
              <a:custGeom>
                <a:rect b="b" l="l" r="r" t="t"/>
                <a:pathLst>
                  <a:path extrusionOk="0" h="1448" w="1959">
                    <a:moveTo>
                      <a:pt x="975" y="1"/>
                    </a:moveTo>
                    <a:cubicBezTo>
                      <a:pt x="437" y="1"/>
                      <a:pt x="1" y="437"/>
                      <a:pt x="1" y="975"/>
                    </a:cubicBezTo>
                    <a:lnTo>
                      <a:pt x="1" y="1448"/>
                    </a:lnTo>
                    <a:lnTo>
                      <a:pt x="353" y="1448"/>
                    </a:lnTo>
                    <a:lnTo>
                      <a:pt x="353" y="975"/>
                    </a:lnTo>
                    <a:cubicBezTo>
                      <a:pt x="353" y="632"/>
                      <a:pt x="641" y="353"/>
                      <a:pt x="984" y="353"/>
                    </a:cubicBezTo>
                    <a:cubicBezTo>
                      <a:pt x="1327" y="353"/>
                      <a:pt x="1606" y="632"/>
                      <a:pt x="1606" y="975"/>
                    </a:cubicBezTo>
                    <a:lnTo>
                      <a:pt x="1606" y="1448"/>
                    </a:lnTo>
                    <a:lnTo>
                      <a:pt x="1958" y="1448"/>
                    </a:lnTo>
                    <a:lnTo>
                      <a:pt x="1958" y="975"/>
                    </a:lnTo>
                    <a:cubicBezTo>
                      <a:pt x="1958" y="437"/>
                      <a:pt x="1513" y="1"/>
                      <a:pt x="9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1" name="Google Shape;1161;p39"/>
              <p:cNvSpPr/>
              <p:nvPr/>
            </p:nvSpPr>
            <p:spPr>
              <a:xfrm>
                <a:off x="7471035" y="3964369"/>
                <a:ext cx="164786" cy="125680"/>
              </a:xfrm>
              <a:custGeom>
                <a:rect b="b" l="l" r="r" t="t"/>
                <a:pathLst>
                  <a:path extrusionOk="0" h="1578" w="2069">
                    <a:moveTo>
                      <a:pt x="1039" y="121"/>
                    </a:moveTo>
                    <a:cubicBezTo>
                      <a:pt x="1540" y="121"/>
                      <a:pt x="1948" y="530"/>
                      <a:pt x="1948" y="1040"/>
                    </a:cubicBezTo>
                    <a:lnTo>
                      <a:pt x="1948" y="1457"/>
                    </a:lnTo>
                    <a:lnTo>
                      <a:pt x="1716" y="1457"/>
                    </a:lnTo>
                    <a:lnTo>
                      <a:pt x="1716" y="1040"/>
                    </a:lnTo>
                    <a:cubicBezTo>
                      <a:pt x="1716" y="660"/>
                      <a:pt x="1410" y="353"/>
                      <a:pt x="1030" y="353"/>
                    </a:cubicBezTo>
                    <a:cubicBezTo>
                      <a:pt x="659" y="353"/>
                      <a:pt x="353" y="660"/>
                      <a:pt x="353" y="1040"/>
                    </a:cubicBezTo>
                    <a:lnTo>
                      <a:pt x="353" y="1457"/>
                    </a:lnTo>
                    <a:lnTo>
                      <a:pt x="121" y="1457"/>
                    </a:lnTo>
                    <a:lnTo>
                      <a:pt x="121" y="1040"/>
                    </a:lnTo>
                    <a:cubicBezTo>
                      <a:pt x="121" y="530"/>
                      <a:pt x="529" y="121"/>
                      <a:pt x="1039" y="121"/>
                    </a:cubicBezTo>
                    <a:close/>
                    <a:moveTo>
                      <a:pt x="1039" y="1"/>
                    </a:moveTo>
                    <a:cubicBezTo>
                      <a:pt x="464" y="1"/>
                      <a:pt x="0" y="465"/>
                      <a:pt x="0" y="1040"/>
                    </a:cubicBezTo>
                    <a:lnTo>
                      <a:pt x="0" y="1513"/>
                    </a:lnTo>
                    <a:cubicBezTo>
                      <a:pt x="0" y="1550"/>
                      <a:pt x="28" y="1578"/>
                      <a:pt x="65" y="1578"/>
                    </a:cubicBezTo>
                    <a:lnTo>
                      <a:pt x="418" y="1578"/>
                    </a:lnTo>
                    <a:cubicBezTo>
                      <a:pt x="445" y="1578"/>
                      <a:pt x="473" y="1550"/>
                      <a:pt x="473" y="1513"/>
                    </a:cubicBezTo>
                    <a:lnTo>
                      <a:pt x="473" y="1040"/>
                    </a:lnTo>
                    <a:cubicBezTo>
                      <a:pt x="473" y="724"/>
                      <a:pt x="724" y="474"/>
                      <a:pt x="1039" y="474"/>
                    </a:cubicBezTo>
                    <a:cubicBezTo>
                      <a:pt x="1345" y="474"/>
                      <a:pt x="1605" y="724"/>
                      <a:pt x="1605" y="1040"/>
                    </a:cubicBezTo>
                    <a:lnTo>
                      <a:pt x="1605" y="1513"/>
                    </a:lnTo>
                    <a:cubicBezTo>
                      <a:pt x="1605" y="1550"/>
                      <a:pt x="1624" y="1578"/>
                      <a:pt x="1661" y="1578"/>
                    </a:cubicBezTo>
                    <a:lnTo>
                      <a:pt x="2013" y="1578"/>
                    </a:lnTo>
                    <a:cubicBezTo>
                      <a:pt x="2041" y="1578"/>
                      <a:pt x="2069" y="1550"/>
                      <a:pt x="2069" y="1513"/>
                    </a:cubicBezTo>
                    <a:lnTo>
                      <a:pt x="2069" y="1040"/>
                    </a:lnTo>
                    <a:cubicBezTo>
                      <a:pt x="2069" y="465"/>
                      <a:pt x="1605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2" name="Google Shape;1162;p39"/>
              <p:cNvSpPr/>
              <p:nvPr/>
            </p:nvSpPr>
            <p:spPr>
              <a:xfrm>
                <a:off x="7437744" y="4085587"/>
                <a:ext cx="231369" cy="192900"/>
              </a:xfrm>
              <a:custGeom>
                <a:rect b="b" l="l" r="r" t="t"/>
                <a:pathLst>
                  <a:path extrusionOk="0" h="2422" w="2905">
                    <a:moveTo>
                      <a:pt x="84" y="0"/>
                    </a:moveTo>
                    <a:cubicBezTo>
                      <a:pt x="38" y="0"/>
                      <a:pt x="10" y="37"/>
                      <a:pt x="10" y="74"/>
                    </a:cubicBezTo>
                    <a:lnTo>
                      <a:pt x="10" y="2347"/>
                    </a:lnTo>
                    <a:cubicBezTo>
                      <a:pt x="1" y="2384"/>
                      <a:pt x="38" y="2421"/>
                      <a:pt x="84" y="2421"/>
                    </a:cubicBezTo>
                    <a:lnTo>
                      <a:pt x="2821" y="2421"/>
                    </a:lnTo>
                    <a:cubicBezTo>
                      <a:pt x="2867" y="2421"/>
                      <a:pt x="2904" y="2384"/>
                      <a:pt x="2904" y="2347"/>
                    </a:cubicBezTo>
                    <a:lnTo>
                      <a:pt x="2904" y="74"/>
                    </a:lnTo>
                    <a:cubicBezTo>
                      <a:pt x="2904" y="37"/>
                      <a:pt x="2867" y="0"/>
                      <a:pt x="2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3" name="Google Shape;1163;p39"/>
              <p:cNvSpPr/>
              <p:nvPr/>
            </p:nvSpPr>
            <p:spPr>
              <a:xfrm>
                <a:off x="7433283" y="4080411"/>
                <a:ext cx="240209" cy="202537"/>
              </a:xfrm>
              <a:custGeom>
                <a:rect b="b" l="l" r="r" t="t"/>
                <a:pathLst>
                  <a:path extrusionOk="0" h="2543" w="3016">
                    <a:moveTo>
                      <a:pt x="2877" y="121"/>
                    </a:moveTo>
                    <a:cubicBezTo>
                      <a:pt x="2895" y="121"/>
                      <a:pt x="2905" y="130"/>
                      <a:pt x="2905" y="139"/>
                    </a:cubicBezTo>
                    <a:lnTo>
                      <a:pt x="2905" y="2412"/>
                    </a:lnTo>
                    <a:cubicBezTo>
                      <a:pt x="2905" y="2421"/>
                      <a:pt x="2886" y="2431"/>
                      <a:pt x="2877" y="2431"/>
                    </a:cubicBezTo>
                    <a:lnTo>
                      <a:pt x="140" y="2431"/>
                    </a:lnTo>
                    <a:cubicBezTo>
                      <a:pt x="131" y="2431"/>
                      <a:pt x="122" y="2421"/>
                      <a:pt x="122" y="2412"/>
                    </a:cubicBezTo>
                    <a:lnTo>
                      <a:pt x="122" y="139"/>
                    </a:lnTo>
                    <a:cubicBezTo>
                      <a:pt x="122" y="130"/>
                      <a:pt x="131" y="121"/>
                      <a:pt x="140" y="121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2412"/>
                    </a:lnTo>
                    <a:cubicBezTo>
                      <a:pt x="1" y="2486"/>
                      <a:pt x="66" y="2542"/>
                      <a:pt x="140" y="2542"/>
                    </a:cubicBezTo>
                    <a:lnTo>
                      <a:pt x="2877" y="2542"/>
                    </a:lnTo>
                    <a:cubicBezTo>
                      <a:pt x="2951" y="2542"/>
                      <a:pt x="3016" y="2486"/>
                      <a:pt x="3016" y="2412"/>
                    </a:cubicBezTo>
                    <a:lnTo>
                      <a:pt x="3016" y="139"/>
                    </a:lnTo>
                    <a:cubicBezTo>
                      <a:pt x="3016" y="65"/>
                      <a:pt x="2951" y="0"/>
                      <a:pt x="2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4" name="Google Shape;1164;p39"/>
              <p:cNvSpPr/>
              <p:nvPr/>
            </p:nvSpPr>
            <p:spPr>
              <a:xfrm>
                <a:off x="7532361" y="4141737"/>
                <a:ext cx="42132" cy="80601"/>
              </a:xfrm>
              <a:custGeom>
                <a:rect b="b" l="l" r="r" t="t"/>
                <a:pathLst>
                  <a:path extrusionOk="0" h="1012" w="529">
                    <a:moveTo>
                      <a:pt x="269" y="0"/>
                    </a:moveTo>
                    <a:cubicBezTo>
                      <a:pt x="121" y="0"/>
                      <a:pt x="0" y="121"/>
                      <a:pt x="0" y="269"/>
                    </a:cubicBezTo>
                    <a:cubicBezTo>
                      <a:pt x="0" y="371"/>
                      <a:pt x="56" y="464"/>
                      <a:pt x="148" y="510"/>
                    </a:cubicBezTo>
                    <a:lnTo>
                      <a:pt x="37" y="900"/>
                    </a:lnTo>
                    <a:cubicBezTo>
                      <a:pt x="28" y="956"/>
                      <a:pt x="65" y="1011"/>
                      <a:pt x="121" y="1011"/>
                    </a:cubicBezTo>
                    <a:lnTo>
                      <a:pt x="427" y="1011"/>
                    </a:lnTo>
                    <a:cubicBezTo>
                      <a:pt x="482" y="1011"/>
                      <a:pt x="520" y="956"/>
                      <a:pt x="510" y="900"/>
                    </a:cubicBezTo>
                    <a:lnTo>
                      <a:pt x="390" y="501"/>
                    </a:lnTo>
                    <a:cubicBezTo>
                      <a:pt x="473" y="455"/>
                      <a:pt x="529" y="371"/>
                      <a:pt x="529" y="269"/>
                    </a:cubicBezTo>
                    <a:cubicBezTo>
                      <a:pt x="529" y="121"/>
                      <a:pt x="4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5" name="Google Shape;1165;p39"/>
              <p:cNvSpPr/>
              <p:nvPr/>
            </p:nvSpPr>
            <p:spPr>
              <a:xfrm>
                <a:off x="7527901" y="4137277"/>
                <a:ext cx="51769" cy="89521"/>
              </a:xfrm>
              <a:custGeom>
                <a:rect b="b" l="l" r="r" t="t"/>
                <a:pathLst>
                  <a:path extrusionOk="0" h="1124" w="650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399"/>
                      <a:pt x="492" y="474"/>
                      <a:pt x="418" y="511"/>
                    </a:cubicBezTo>
                    <a:cubicBezTo>
                      <a:pt x="399" y="520"/>
                      <a:pt x="390" y="548"/>
                      <a:pt x="390" y="576"/>
                    </a:cubicBezTo>
                    <a:lnTo>
                      <a:pt x="511" y="975"/>
                    </a:lnTo>
                    <a:cubicBezTo>
                      <a:pt x="511" y="984"/>
                      <a:pt x="501" y="993"/>
                      <a:pt x="501" y="993"/>
                    </a:cubicBezTo>
                    <a:cubicBezTo>
                      <a:pt x="501" y="1002"/>
                      <a:pt x="492" y="1002"/>
                      <a:pt x="483" y="1002"/>
                    </a:cubicBezTo>
                    <a:lnTo>
                      <a:pt x="177" y="1002"/>
                    </a:lnTo>
                    <a:cubicBezTo>
                      <a:pt x="158" y="1002"/>
                      <a:pt x="158" y="1002"/>
                      <a:pt x="158" y="993"/>
                    </a:cubicBezTo>
                    <a:cubicBezTo>
                      <a:pt x="149" y="993"/>
                      <a:pt x="149" y="984"/>
                      <a:pt x="149" y="975"/>
                    </a:cubicBezTo>
                    <a:lnTo>
                      <a:pt x="260" y="576"/>
                    </a:lnTo>
                    <a:cubicBezTo>
                      <a:pt x="269" y="548"/>
                      <a:pt x="260" y="520"/>
                      <a:pt x="232" y="511"/>
                    </a:cubicBezTo>
                    <a:cubicBezTo>
                      <a:pt x="158" y="474"/>
                      <a:pt x="112" y="409"/>
                      <a:pt x="112" y="325"/>
                    </a:cubicBezTo>
                    <a:cubicBezTo>
                      <a:pt x="112" y="214"/>
                      <a:pt x="20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0" y="1"/>
                      <a:pt x="0" y="149"/>
                      <a:pt x="0" y="325"/>
                    </a:cubicBezTo>
                    <a:cubicBezTo>
                      <a:pt x="0" y="427"/>
                      <a:pt x="47" y="529"/>
                      <a:pt x="140" y="594"/>
                    </a:cubicBezTo>
                    <a:lnTo>
                      <a:pt x="37" y="947"/>
                    </a:lnTo>
                    <a:cubicBezTo>
                      <a:pt x="28" y="984"/>
                      <a:pt x="28" y="1030"/>
                      <a:pt x="56" y="1067"/>
                    </a:cubicBezTo>
                    <a:cubicBezTo>
                      <a:pt x="84" y="1105"/>
                      <a:pt x="130" y="1123"/>
                      <a:pt x="167" y="1123"/>
                    </a:cubicBezTo>
                    <a:lnTo>
                      <a:pt x="483" y="1123"/>
                    </a:lnTo>
                    <a:cubicBezTo>
                      <a:pt x="529" y="1123"/>
                      <a:pt x="566" y="1105"/>
                      <a:pt x="594" y="1067"/>
                    </a:cubicBezTo>
                    <a:cubicBezTo>
                      <a:pt x="622" y="1030"/>
                      <a:pt x="631" y="984"/>
                      <a:pt x="613" y="947"/>
                    </a:cubicBezTo>
                    <a:lnTo>
                      <a:pt x="520" y="585"/>
                    </a:lnTo>
                    <a:cubicBezTo>
                      <a:pt x="594" y="520"/>
                      <a:pt x="650" y="427"/>
                      <a:pt x="650" y="325"/>
                    </a:cubicBezTo>
                    <a:cubicBezTo>
                      <a:pt x="65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66" name="Google Shape;1166;p39"/>
            <p:cNvGrpSpPr/>
            <p:nvPr/>
          </p:nvGrpSpPr>
          <p:grpSpPr>
            <a:xfrm flipH="1">
              <a:off x="3725956" y="3512636"/>
              <a:ext cx="1329442" cy="916475"/>
              <a:chOff x="713230" y="2963286"/>
              <a:chExt cx="1329442" cy="916475"/>
            </a:xfrm>
          </p:grpSpPr>
          <p:sp>
            <p:nvSpPr>
              <p:cNvPr id="1167" name="Google Shape;1167;p39"/>
              <p:cNvSpPr/>
              <p:nvPr/>
            </p:nvSpPr>
            <p:spPr>
              <a:xfrm>
                <a:off x="803044" y="2963286"/>
                <a:ext cx="9516" cy="59929"/>
              </a:xfrm>
              <a:custGeom>
                <a:rect b="b" l="l" r="r" t="t"/>
                <a:pathLst>
                  <a:path extrusionOk="0" h="762" w="121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696"/>
                    </a:lnTo>
                    <a:cubicBezTo>
                      <a:pt x="0" y="734"/>
                      <a:pt x="28" y="761"/>
                      <a:pt x="56" y="761"/>
                    </a:cubicBezTo>
                    <a:cubicBezTo>
                      <a:pt x="93" y="761"/>
                      <a:pt x="121" y="734"/>
                      <a:pt x="121" y="696"/>
                    </a:cubicBezTo>
                    <a:lnTo>
                      <a:pt x="121" y="56"/>
                    </a:lnTo>
                    <a:cubicBezTo>
                      <a:pt x="121" y="28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8" name="Google Shape;1168;p39"/>
              <p:cNvSpPr/>
              <p:nvPr/>
            </p:nvSpPr>
            <p:spPr>
              <a:xfrm>
                <a:off x="803044" y="3093131"/>
                <a:ext cx="9516" cy="59222"/>
              </a:xfrm>
              <a:custGeom>
                <a:rect b="b" l="l" r="r" t="t"/>
                <a:pathLst>
                  <a:path extrusionOk="0" h="753" w="121"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697"/>
                    </a:lnTo>
                    <a:cubicBezTo>
                      <a:pt x="0" y="724"/>
                      <a:pt x="28" y="752"/>
                      <a:pt x="56" y="752"/>
                    </a:cubicBezTo>
                    <a:cubicBezTo>
                      <a:pt x="93" y="752"/>
                      <a:pt x="121" y="724"/>
                      <a:pt x="121" y="697"/>
                    </a:cubicBezTo>
                    <a:lnTo>
                      <a:pt x="121" y="57"/>
                    </a:lnTo>
                    <a:cubicBezTo>
                      <a:pt x="121" y="19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9" name="Google Shape;1169;p39"/>
              <p:cNvSpPr/>
              <p:nvPr/>
            </p:nvSpPr>
            <p:spPr>
              <a:xfrm>
                <a:off x="842367" y="3053021"/>
                <a:ext cx="59929" cy="9595"/>
              </a:xfrm>
              <a:custGeom>
                <a:rect b="b" l="l" r="r" t="t"/>
                <a:pathLst>
                  <a:path extrusionOk="0" h="122" w="762">
                    <a:moveTo>
                      <a:pt x="66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06" y="121"/>
                    </a:lnTo>
                    <a:cubicBezTo>
                      <a:pt x="734" y="121"/>
                      <a:pt x="762" y="93"/>
                      <a:pt x="762" y="66"/>
                    </a:cubicBezTo>
                    <a:cubicBezTo>
                      <a:pt x="762" y="29"/>
                      <a:pt x="734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0" name="Google Shape;1170;p39"/>
              <p:cNvSpPr/>
              <p:nvPr/>
            </p:nvSpPr>
            <p:spPr>
              <a:xfrm>
                <a:off x="713230" y="3053021"/>
                <a:ext cx="59222" cy="9595"/>
              </a:xfrm>
              <a:custGeom>
                <a:rect b="b" l="l" r="r" t="t"/>
                <a:pathLst>
                  <a:path extrusionOk="0" h="122" w="753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57" y="121"/>
                    </a:cubicBezTo>
                    <a:lnTo>
                      <a:pt x="697" y="121"/>
                    </a:lnTo>
                    <a:cubicBezTo>
                      <a:pt x="734" y="121"/>
                      <a:pt x="752" y="93"/>
                      <a:pt x="752" y="66"/>
                    </a:cubicBezTo>
                    <a:cubicBezTo>
                      <a:pt x="752" y="29"/>
                      <a:pt x="734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1" name="Google Shape;1171;p39"/>
              <p:cNvSpPr/>
              <p:nvPr/>
            </p:nvSpPr>
            <p:spPr>
              <a:xfrm>
                <a:off x="743902" y="3085896"/>
                <a:ext cx="35863" cy="35785"/>
              </a:xfrm>
              <a:custGeom>
                <a:rect b="b" l="l" r="r" t="t"/>
                <a:pathLst>
                  <a:path extrusionOk="0" h="455" w="456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2" name="Google Shape;1172;p39"/>
              <p:cNvSpPr/>
              <p:nvPr/>
            </p:nvSpPr>
            <p:spPr>
              <a:xfrm>
                <a:off x="738790" y="3081098"/>
                <a:ext cx="46087" cy="44986"/>
              </a:xfrm>
              <a:custGeom>
                <a:rect b="b" l="l" r="r" t="t"/>
                <a:pathLst>
                  <a:path extrusionOk="0" h="572" w="586">
                    <a:moveTo>
                      <a:pt x="521" y="1"/>
                    </a:moveTo>
                    <a:cubicBezTo>
                      <a:pt x="506" y="1"/>
                      <a:pt x="492" y="5"/>
                      <a:pt x="483" y="15"/>
                    </a:cubicBezTo>
                    <a:lnTo>
                      <a:pt x="28" y="469"/>
                    </a:lnTo>
                    <a:cubicBezTo>
                      <a:pt x="1" y="497"/>
                      <a:pt x="1" y="534"/>
                      <a:pt x="28" y="553"/>
                    </a:cubicBezTo>
                    <a:cubicBezTo>
                      <a:pt x="38" y="562"/>
                      <a:pt x="47" y="571"/>
                      <a:pt x="66" y="571"/>
                    </a:cubicBezTo>
                    <a:cubicBezTo>
                      <a:pt x="84" y="571"/>
                      <a:pt x="93" y="562"/>
                      <a:pt x="112" y="553"/>
                    </a:cubicBezTo>
                    <a:lnTo>
                      <a:pt x="567" y="98"/>
                    </a:lnTo>
                    <a:cubicBezTo>
                      <a:pt x="585" y="80"/>
                      <a:pt x="585" y="43"/>
                      <a:pt x="567" y="15"/>
                    </a:cubicBezTo>
                    <a:cubicBezTo>
                      <a:pt x="553" y="5"/>
                      <a:pt x="536" y="1"/>
                      <a:pt x="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3" name="Google Shape;1173;p39"/>
              <p:cNvSpPr/>
              <p:nvPr/>
            </p:nvSpPr>
            <p:spPr>
              <a:xfrm>
                <a:off x="835840" y="2993958"/>
                <a:ext cx="35785" cy="35785"/>
              </a:xfrm>
              <a:custGeom>
                <a:rect b="b" l="l" r="r" t="t"/>
                <a:pathLst>
                  <a:path extrusionOk="0" h="455" w="455">
                    <a:moveTo>
                      <a:pt x="0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4" name="Google Shape;1174;p39"/>
              <p:cNvSpPr/>
              <p:nvPr/>
            </p:nvSpPr>
            <p:spPr>
              <a:xfrm>
                <a:off x="830728" y="2989396"/>
                <a:ext cx="46009" cy="45458"/>
              </a:xfrm>
              <a:custGeom>
                <a:rect b="b" l="l" r="r" t="t"/>
                <a:pathLst>
                  <a:path extrusionOk="0" h="578" w="585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9"/>
                    </a:cubicBezTo>
                    <a:cubicBezTo>
                      <a:pt x="28" y="568"/>
                      <a:pt x="47" y="578"/>
                      <a:pt x="65" y="578"/>
                    </a:cubicBezTo>
                    <a:cubicBezTo>
                      <a:pt x="75" y="578"/>
                      <a:pt x="93" y="568"/>
                      <a:pt x="103" y="559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5" name="Google Shape;1175;p39"/>
              <p:cNvSpPr/>
              <p:nvPr/>
            </p:nvSpPr>
            <p:spPr>
              <a:xfrm>
                <a:off x="743902" y="2993958"/>
                <a:ext cx="35863" cy="35785"/>
              </a:xfrm>
              <a:custGeom>
                <a:rect b="b" l="l" r="r" t="t"/>
                <a:pathLst>
                  <a:path extrusionOk="0" h="455" w="456">
                    <a:moveTo>
                      <a:pt x="1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6" name="Google Shape;1176;p39"/>
              <p:cNvSpPr/>
              <p:nvPr/>
            </p:nvSpPr>
            <p:spPr>
              <a:xfrm>
                <a:off x="738790" y="2989396"/>
                <a:ext cx="46087" cy="45458"/>
              </a:xfrm>
              <a:custGeom>
                <a:rect b="b" l="l" r="r" t="t"/>
                <a:pathLst>
                  <a:path extrusionOk="0" h="578" w="586">
                    <a:moveTo>
                      <a:pt x="67" y="0"/>
                    </a:moveTo>
                    <a:cubicBezTo>
                      <a:pt x="52" y="0"/>
                      <a:pt x="38" y="7"/>
                      <a:pt x="28" y="21"/>
                    </a:cubicBezTo>
                    <a:cubicBezTo>
                      <a:pt x="1" y="40"/>
                      <a:pt x="1" y="77"/>
                      <a:pt x="28" y="105"/>
                    </a:cubicBezTo>
                    <a:lnTo>
                      <a:pt x="483" y="559"/>
                    </a:lnTo>
                    <a:cubicBezTo>
                      <a:pt x="492" y="568"/>
                      <a:pt x="502" y="578"/>
                      <a:pt x="520" y="578"/>
                    </a:cubicBezTo>
                    <a:cubicBezTo>
                      <a:pt x="539" y="578"/>
                      <a:pt x="548" y="568"/>
                      <a:pt x="567" y="559"/>
                    </a:cubicBezTo>
                    <a:cubicBezTo>
                      <a:pt x="585" y="531"/>
                      <a:pt x="585" y="494"/>
                      <a:pt x="567" y="476"/>
                    </a:cubicBezTo>
                    <a:lnTo>
                      <a:pt x="112" y="21"/>
                    </a:lnTo>
                    <a:cubicBezTo>
                      <a:pt x="98" y="7"/>
                      <a:pt x="82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7" name="Google Shape;1177;p39"/>
              <p:cNvSpPr/>
              <p:nvPr/>
            </p:nvSpPr>
            <p:spPr>
              <a:xfrm>
                <a:off x="835840" y="3085896"/>
                <a:ext cx="35785" cy="35785"/>
              </a:xfrm>
              <a:custGeom>
                <a:rect b="b" l="l" r="r" t="t"/>
                <a:pathLst>
                  <a:path extrusionOk="0" h="455" w="455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8" name="Google Shape;1178;p39"/>
              <p:cNvSpPr/>
              <p:nvPr/>
            </p:nvSpPr>
            <p:spPr>
              <a:xfrm>
                <a:off x="830728" y="3081098"/>
                <a:ext cx="46009" cy="44986"/>
              </a:xfrm>
              <a:custGeom>
                <a:rect b="b" l="l" r="r" t="t"/>
                <a:pathLst>
                  <a:path extrusionOk="0" h="572" w="585">
                    <a:moveTo>
                      <a:pt x="64" y="1"/>
                    </a:moveTo>
                    <a:cubicBezTo>
                      <a:pt x="49" y="1"/>
                      <a:pt x="33" y="5"/>
                      <a:pt x="19" y="15"/>
                    </a:cubicBezTo>
                    <a:cubicBezTo>
                      <a:pt x="1" y="43"/>
                      <a:pt x="1" y="80"/>
                      <a:pt x="19" y="98"/>
                    </a:cubicBezTo>
                    <a:lnTo>
                      <a:pt x="474" y="553"/>
                    </a:lnTo>
                    <a:cubicBezTo>
                      <a:pt x="483" y="562"/>
                      <a:pt x="501" y="571"/>
                      <a:pt x="520" y="571"/>
                    </a:cubicBezTo>
                    <a:cubicBezTo>
                      <a:pt x="529" y="571"/>
                      <a:pt x="548" y="562"/>
                      <a:pt x="557" y="553"/>
                    </a:cubicBezTo>
                    <a:cubicBezTo>
                      <a:pt x="585" y="534"/>
                      <a:pt x="585" y="497"/>
                      <a:pt x="557" y="469"/>
                    </a:cubicBezTo>
                    <a:lnTo>
                      <a:pt x="103" y="15"/>
                    </a:lnTo>
                    <a:cubicBezTo>
                      <a:pt x="93" y="5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9" name="Google Shape;1179;p39"/>
              <p:cNvSpPr/>
              <p:nvPr/>
            </p:nvSpPr>
            <p:spPr>
              <a:xfrm>
                <a:off x="1099227" y="3149281"/>
                <a:ext cx="70861" cy="71569"/>
              </a:xfrm>
              <a:custGeom>
                <a:rect b="b" l="l" r="r" t="t"/>
                <a:pathLst>
                  <a:path extrusionOk="0" h="910" w="901">
                    <a:moveTo>
                      <a:pt x="446" y="121"/>
                    </a:moveTo>
                    <a:cubicBezTo>
                      <a:pt x="631" y="121"/>
                      <a:pt x="789" y="270"/>
                      <a:pt x="789" y="455"/>
                    </a:cubicBezTo>
                    <a:cubicBezTo>
                      <a:pt x="789" y="641"/>
                      <a:pt x="631" y="789"/>
                      <a:pt x="446" y="789"/>
                    </a:cubicBezTo>
                    <a:cubicBezTo>
                      <a:pt x="269" y="789"/>
                      <a:pt x="112" y="641"/>
                      <a:pt x="112" y="455"/>
                    </a:cubicBezTo>
                    <a:cubicBezTo>
                      <a:pt x="112" y="270"/>
                      <a:pt x="269" y="121"/>
                      <a:pt x="446" y="121"/>
                    </a:cubicBezTo>
                    <a:close/>
                    <a:moveTo>
                      <a:pt x="446" y="1"/>
                    </a:moveTo>
                    <a:cubicBezTo>
                      <a:pt x="204" y="1"/>
                      <a:pt x="0" y="205"/>
                      <a:pt x="0" y="455"/>
                    </a:cubicBezTo>
                    <a:cubicBezTo>
                      <a:pt x="0" y="706"/>
                      <a:pt x="204" y="910"/>
                      <a:pt x="446" y="910"/>
                    </a:cubicBezTo>
                    <a:cubicBezTo>
                      <a:pt x="696" y="910"/>
                      <a:pt x="900" y="706"/>
                      <a:pt x="900" y="455"/>
                    </a:cubicBezTo>
                    <a:cubicBezTo>
                      <a:pt x="900" y="205"/>
                      <a:pt x="696" y="1"/>
                      <a:pt x="4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0" name="Google Shape;1180;p39"/>
              <p:cNvSpPr/>
              <p:nvPr/>
            </p:nvSpPr>
            <p:spPr>
              <a:xfrm>
                <a:off x="822706" y="3648376"/>
                <a:ext cx="300669" cy="38773"/>
              </a:xfrm>
              <a:custGeom>
                <a:rect b="b" l="l" r="r" t="t"/>
                <a:pathLst>
                  <a:path extrusionOk="0" h="493" w="3823">
                    <a:moveTo>
                      <a:pt x="0" y="0"/>
                    </a:moveTo>
                    <a:lnTo>
                      <a:pt x="0" y="492"/>
                    </a:lnTo>
                    <a:lnTo>
                      <a:pt x="3822" y="492"/>
                    </a:lnTo>
                    <a:lnTo>
                      <a:pt x="382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1" name="Google Shape;1181;p39"/>
              <p:cNvSpPr/>
              <p:nvPr/>
            </p:nvSpPr>
            <p:spPr>
              <a:xfrm>
                <a:off x="818302" y="3643972"/>
                <a:ext cx="309478" cy="47503"/>
              </a:xfrm>
              <a:custGeom>
                <a:rect b="b" l="l" r="r" t="t"/>
                <a:pathLst>
                  <a:path extrusionOk="0" h="604" w="3935">
                    <a:moveTo>
                      <a:pt x="3823" y="121"/>
                    </a:moveTo>
                    <a:lnTo>
                      <a:pt x="3823" y="492"/>
                    </a:lnTo>
                    <a:lnTo>
                      <a:pt x="112" y="492"/>
                    </a:lnTo>
                    <a:lnTo>
                      <a:pt x="112" y="121"/>
                    </a:lnTo>
                    <a:close/>
                    <a:moveTo>
                      <a:pt x="56" y="1"/>
                    </a:moveTo>
                    <a:cubicBezTo>
                      <a:pt x="38" y="1"/>
                      <a:pt x="29" y="10"/>
                      <a:pt x="10" y="19"/>
                    </a:cubicBezTo>
                    <a:cubicBezTo>
                      <a:pt x="1" y="29"/>
                      <a:pt x="1" y="47"/>
                      <a:pt x="1" y="56"/>
                    </a:cubicBezTo>
                    <a:lnTo>
                      <a:pt x="1" y="548"/>
                    </a:lnTo>
                    <a:cubicBezTo>
                      <a:pt x="1" y="585"/>
                      <a:pt x="19" y="604"/>
                      <a:pt x="56" y="604"/>
                    </a:cubicBezTo>
                    <a:lnTo>
                      <a:pt x="3878" y="604"/>
                    </a:lnTo>
                    <a:cubicBezTo>
                      <a:pt x="3906" y="604"/>
                      <a:pt x="3934" y="585"/>
                      <a:pt x="3934" y="548"/>
                    </a:cubicBezTo>
                    <a:lnTo>
                      <a:pt x="3934" y="56"/>
                    </a:lnTo>
                    <a:cubicBezTo>
                      <a:pt x="3934" y="47"/>
                      <a:pt x="3925" y="29"/>
                      <a:pt x="3916" y="19"/>
                    </a:cubicBezTo>
                    <a:cubicBezTo>
                      <a:pt x="3906" y="10"/>
                      <a:pt x="3888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2" name="Google Shape;1182;p39"/>
              <p:cNvSpPr/>
              <p:nvPr/>
            </p:nvSpPr>
            <p:spPr>
              <a:xfrm>
                <a:off x="950349" y="3576887"/>
                <a:ext cx="173025" cy="24853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3" name="Google Shape;1183;p39"/>
              <p:cNvSpPr/>
              <p:nvPr/>
            </p:nvSpPr>
            <p:spPr>
              <a:xfrm>
                <a:off x="946024" y="3572482"/>
                <a:ext cx="181754" cy="33661"/>
              </a:xfrm>
              <a:custGeom>
                <a:rect b="b" l="l" r="r" t="t"/>
                <a:pathLst>
                  <a:path extrusionOk="0" h="428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lnTo>
                      <a:pt x="0" y="372"/>
                    </a:lnTo>
                    <a:cubicBezTo>
                      <a:pt x="0" y="390"/>
                      <a:pt x="10" y="400"/>
                      <a:pt x="19" y="418"/>
                    </a:cubicBezTo>
                    <a:cubicBezTo>
                      <a:pt x="28" y="427"/>
                      <a:pt x="47" y="427"/>
                      <a:pt x="56" y="427"/>
                    </a:cubicBezTo>
                    <a:lnTo>
                      <a:pt x="2254" y="427"/>
                    </a:lnTo>
                    <a:cubicBezTo>
                      <a:pt x="2282" y="427"/>
                      <a:pt x="2310" y="409"/>
                      <a:pt x="2310" y="372"/>
                    </a:cubicBezTo>
                    <a:lnTo>
                      <a:pt x="2310" y="56"/>
                    </a:lnTo>
                    <a:cubicBezTo>
                      <a:pt x="2310" y="38"/>
                      <a:pt x="2301" y="28"/>
                      <a:pt x="2292" y="10"/>
                    </a:cubicBezTo>
                    <a:cubicBezTo>
                      <a:pt x="2282" y="1"/>
                      <a:pt x="2264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4" name="Google Shape;1184;p39"/>
              <p:cNvSpPr/>
              <p:nvPr/>
            </p:nvSpPr>
            <p:spPr>
              <a:xfrm>
                <a:off x="950349" y="3505397"/>
                <a:ext cx="173025" cy="24853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5" name="Google Shape;1185;p39"/>
              <p:cNvSpPr/>
              <p:nvPr/>
            </p:nvSpPr>
            <p:spPr>
              <a:xfrm>
                <a:off x="946024" y="3500285"/>
                <a:ext cx="181754" cy="34369"/>
              </a:xfrm>
              <a:custGeom>
                <a:rect b="b" l="l" r="r" t="t"/>
                <a:pathLst>
                  <a:path extrusionOk="0" h="437" w="2311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0"/>
                    </a:moveTo>
                    <a:cubicBezTo>
                      <a:pt x="47" y="0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65"/>
                    </a:cubicBezTo>
                    <a:lnTo>
                      <a:pt x="0" y="381"/>
                    </a:lnTo>
                    <a:cubicBezTo>
                      <a:pt x="0" y="408"/>
                      <a:pt x="28" y="436"/>
                      <a:pt x="56" y="436"/>
                    </a:cubicBezTo>
                    <a:lnTo>
                      <a:pt x="2254" y="436"/>
                    </a:lnTo>
                    <a:cubicBezTo>
                      <a:pt x="2282" y="436"/>
                      <a:pt x="2310" y="408"/>
                      <a:pt x="2310" y="381"/>
                    </a:cubicBezTo>
                    <a:lnTo>
                      <a:pt x="2310" y="65"/>
                    </a:lnTo>
                    <a:cubicBezTo>
                      <a:pt x="2310" y="47"/>
                      <a:pt x="2301" y="28"/>
                      <a:pt x="2292" y="19"/>
                    </a:cubicBezTo>
                    <a:cubicBezTo>
                      <a:pt x="2282" y="10"/>
                      <a:pt x="2264" y="0"/>
                      <a:pt x="2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6" name="Google Shape;1186;p39"/>
              <p:cNvSpPr/>
              <p:nvPr/>
            </p:nvSpPr>
            <p:spPr>
              <a:xfrm>
                <a:off x="1144449" y="3330093"/>
                <a:ext cx="583722" cy="544713"/>
              </a:xfrm>
              <a:custGeom>
                <a:rect b="b" l="l" r="r" t="t"/>
                <a:pathLst>
                  <a:path extrusionOk="0" h="6926" w="7422">
                    <a:moveTo>
                      <a:pt x="3714" y="0"/>
                    </a:moveTo>
                    <a:cubicBezTo>
                      <a:pt x="2029" y="0"/>
                      <a:pt x="549" y="1227"/>
                      <a:pt x="288" y="2934"/>
                    </a:cubicBezTo>
                    <a:cubicBezTo>
                      <a:pt x="0" y="4827"/>
                      <a:pt x="1299" y="6599"/>
                      <a:pt x="3182" y="6886"/>
                    </a:cubicBezTo>
                    <a:cubicBezTo>
                      <a:pt x="3359" y="6913"/>
                      <a:pt x="3535" y="6926"/>
                      <a:pt x="3708" y="6926"/>
                    </a:cubicBezTo>
                    <a:cubicBezTo>
                      <a:pt x="5393" y="6926"/>
                      <a:pt x="6874" y="5699"/>
                      <a:pt x="7134" y="3992"/>
                    </a:cubicBezTo>
                    <a:cubicBezTo>
                      <a:pt x="7422" y="2099"/>
                      <a:pt x="6123" y="327"/>
                      <a:pt x="4240" y="40"/>
                    </a:cubicBezTo>
                    <a:cubicBezTo>
                      <a:pt x="4063" y="13"/>
                      <a:pt x="3887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7" name="Google Shape;1187;p39"/>
              <p:cNvSpPr/>
              <p:nvPr/>
            </p:nvSpPr>
            <p:spPr>
              <a:xfrm>
                <a:off x="1151763" y="3325532"/>
                <a:ext cx="569880" cy="554229"/>
              </a:xfrm>
              <a:custGeom>
                <a:rect b="b" l="l" r="r" t="t"/>
                <a:pathLst>
                  <a:path extrusionOk="0" h="7047" w="7246">
                    <a:moveTo>
                      <a:pt x="3618" y="116"/>
                    </a:moveTo>
                    <a:cubicBezTo>
                      <a:pt x="3785" y="116"/>
                      <a:pt x="3961" y="126"/>
                      <a:pt x="4138" y="154"/>
                    </a:cubicBezTo>
                    <a:cubicBezTo>
                      <a:pt x="5038" y="293"/>
                      <a:pt x="5826" y="775"/>
                      <a:pt x="6364" y="1508"/>
                    </a:cubicBezTo>
                    <a:cubicBezTo>
                      <a:pt x="6902" y="2241"/>
                      <a:pt x="7125" y="3141"/>
                      <a:pt x="6986" y="4040"/>
                    </a:cubicBezTo>
                    <a:cubicBezTo>
                      <a:pt x="6725" y="5720"/>
                      <a:pt x="5271" y="6929"/>
                      <a:pt x="3621" y="6929"/>
                    </a:cubicBezTo>
                    <a:cubicBezTo>
                      <a:pt x="3449" y="6929"/>
                      <a:pt x="3274" y="6916"/>
                      <a:pt x="3099" y="6888"/>
                    </a:cubicBezTo>
                    <a:cubicBezTo>
                      <a:pt x="2199" y="6749"/>
                      <a:pt x="1410" y="6267"/>
                      <a:pt x="872" y="5534"/>
                    </a:cubicBezTo>
                    <a:cubicBezTo>
                      <a:pt x="334" y="4801"/>
                      <a:pt x="112" y="3901"/>
                      <a:pt x="251" y="3002"/>
                    </a:cubicBezTo>
                    <a:cubicBezTo>
                      <a:pt x="510" y="1322"/>
                      <a:pt x="1967" y="116"/>
                      <a:pt x="3618" y="116"/>
                    </a:cubicBezTo>
                    <a:close/>
                    <a:moveTo>
                      <a:pt x="3618" y="1"/>
                    </a:moveTo>
                    <a:cubicBezTo>
                      <a:pt x="1910" y="1"/>
                      <a:pt x="408" y="1252"/>
                      <a:pt x="139" y="2983"/>
                    </a:cubicBezTo>
                    <a:cubicBezTo>
                      <a:pt x="0" y="3920"/>
                      <a:pt x="223" y="4848"/>
                      <a:pt x="780" y="5608"/>
                    </a:cubicBezTo>
                    <a:cubicBezTo>
                      <a:pt x="1336" y="6360"/>
                      <a:pt x="2152" y="6861"/>
                      <a:pt x="3089" y="7000"/>
                    </a:cubicBezTo>
                    <a:cubicBezTo>
                      <a:pt x="3266" y="7028"/>
                      <a:pt x="3442" y="7046"/>
                      <a:pt x="3618" y="7046"/>
                    </a:cubicBezTo>
                    <a:cubicBezTo>
                      <a:pt x="5325" y="7046"/>
                      <a:pt x="6837" y="5794"/>
                      <a:pt x="7097" y="4059"/>
                    </a:cubicBezTo>
                    <a:cubicBezTo>
                      <a:pt x="7245" y="3122"/>
                      <a:pt x="7013" y="2194"/>
                      <a:pt x="6457" y="1434"/>
                    </a:cubicBezTo>
                    <a:cubicBezTo>
                      <a:pt x="5900" y="682"/>
                      <a:pt x="5084" y="181"/>
                      <a:pt x="4156" y="42"/>
                    </a:cubicBezTo>
                    <a:cubicBezTo>
                      <a:pt x="3975" y="14"/>
                      <a:pt x="3795" y="1"/>
                      <a:pt x="36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8" name="Google Shape;1188;p39"/>
              <p:cNvSpPr/>
              <p:nvPr/>
            </p:nvSpPr>
            <p:spPr>
              <a:xfrm>
                <a:off x="1152471" y="3313892"/>
                <a:ext cx="621708" cy="544949"/>
              </a:xfrm>
              <a:custGeom>
                <a:rect b="b" l="l" r="r" t="t"/>
                <a:pathLst>
                  <a:path extrusionOk="0" h="6929" w="7905">
                    <a:moveTo>
                      <a:pt x="3948" y="1"/>
                    </a:moveTo>
                    <a:cubicBezTo>
                      <a:pt x="3318" y="1"/>
                      <a:pt x="2680" y="173"/>
                      <a:pt x="2106" y="533"/>
                    </a:cubicBezTo>
                    <a:cubicBezTo>
                      <a:pt x="492" y="1554"/>
                      <a:pt x="1" y="3688"/>
                      <a:pt x="1021" y="5311"/>
                    </a:cubicBezTo>
                    <a:cubicBezTo>
                      <a:pt x="1675" y="6354"/>
                      <a:pt x="2801" y="6929"/>
                      <a:pt x="3955" y="6929"/>
                    </a:cubicBezTo>
                    <a:cubicBezTo>
                      <a:pt x="4586" y="6929"/>
                      <a:pt x="5225" y="6757"/>
                      <a:pt x="5798" y="6396"/>
                    </a:cubicBezTo>
                    <a:cubicBezTo>
                      <a:pt x="7413" y="5376"/>
                      <a:pt x="7904" y="3242"/>
                      <a:pt x="6884" y="1619"/>
                    </a:cubicBezTo>
                    <a:cubicBezTo>
                      <a:pt x="6224" y="575"/>
                      <a:pt x="5099" y="1"/>
                      <a:pt x="3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9" name="Google Shape;1189;p39"/>
              <p:cNvSpPr/>
              <p:nvPr/>
            </p:nvSpPr>
            <p:spPr>
              <a:xfrm>
                <a:off x="1178739" y="3308938"/>
                <a:ext cx="582306" cy="553993"/>
              </a:xfrm>
              <a:custGeom>
                <a:rect b="b" l="l" r="r" t="t"/>
                <a:pathLst>
                  <a:path extrusionOk="0" h="7044" w="7404">
                    <a:moveTo>
                      <a:pt x="3628" y="114"/>
                    </a:moveTo>
                    <a:cubicBezTo>
                      <a:pt x="3795" y="114"/>
                      <a:pt x="3971" y="133"/>
                      <a:pt x="4138" y="160"/>
                    </a:cubicBezTo>
                    <a:cubicBezTo>
                      <a:pt x="5993" y="439"/>
                      <a:pt x="7273" y="2183"/>
                      <a:pt x="6995" y="4038"/>
                    </a:cubicBezTo>
                    <a:cubicBezTo>
                      <a:pt x="6735" y="5718"/>
                      <a:pt x="5280" y="6926"/>
                      <a:pt x="3630" y="6926"/>
                    </a:cubicBezTo>
                    <a:cubicBezTo>
                      <a:pt x="3458" y="6926"/>
                      <a:pt x="3284" y="6913"/>
                      <a:pt x="3108" y="6886"/>
                    </a:cubicBezTo>
                    <a:cubicBezTo>
                      <a:pt x="2208" y="6747"/>
                      <a:pt x="1420" y="6274"/>
                      <a:pt x="882" y="5541"/>
                    </a:cubicBezTo>
                    <a:cubicBezTo>
                      <a:pt x="344" y="4808"/>
                      <a:pt x="121" y="3908"/>
                      <a:pt x="260" y="3008"/>
                    </a:cubicBezTo>
                    <a:cubicBezTo>
                      <a:pt x="520" y="1320"/>
                      <a:pt x="1976" y="114"/>
                      <a:pt x="3628" y="114"/>
                    </a:cubicBezTo>
                    <a:close/>
                    <a:moveTo>
                      <a:pt x="3629" y="0"/>
                    </a:moveTo>
                    <a:cubicBezTo>
                      <a:pt x="1917" y="0"/>
                      <a:pt x="410" y="1247"/>
                      <a:pt x="149" y="2990"/>
                    </a:cubicBezTo>
                    <a:cubicBezTo>
                      <a:pt x="1" y="3918"/>
                      <a:pt x="232" y="4845"/>
                      <a:pt x="789" y="5606"/>
                    </a:cubicBezTo>
                    <a:cubicBezTo>
                      <a:pt x="1346" y="6367"/>
                      <a:pt x="2162" y="6858"/>
                      <a:pt x="3090" y="7007"/>
                    </a:cubicBezTo>
                    <a:cubicBezTo>
                      <a:pt x="3275" y="7034"/>
                      <a:pt x="3451" y="7044"/>
                      <a:pt x="3628" y="7044"/>
                    </a:cubicBezTo>
                    <a:cubicBezTo>
                      <a:pt x="5335" y="7044"/>
                      <a:pt x="6837" y="5791"/>
                      <a:pt x="7106" y="4057"/>
                    </a:cubicBezTo>
                    <a:cubicBezTo>
                      <a:pt x="7403" y="2136"/>
                      <a:pt x="6077" y="337"/>
                      <a:pt x="4156" y="40"/>
                    </a:cubicBezTo>
                    <a:cubicBezTo>
                      <a:pt x="3979" y="13"/>
                      <a:pt x="3803" y="0"/>
                      <a:pt x="36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0" name="Google Shape;1190;p39"/>
              <p:cNvSpPr/>
              <p:nvPr/>
            </p:nvSpPr>
            <p:spPr>
              <a:xfrm>
                <a:off x="1563950" y="3370439"/>
                <a:ext cx="117578" cy="119701"/>
              </a:xfrm>
              <a:custGeom>
                <a:rect b="b" l="l" r="r" t="t"/>
                <a:pathLst>
                  <a:path extrusionOk="0" h="1522" w="1495">
                    <a:moveTo>
                      <a:pt x="1" y="0"/>
                    </a:moveTo>
                    <a:lnTo>
                      <a:pt x="1494" y="1521"/>
                    </a:lnTo>
                    <a:cubicBezTo>
                      <a:pt x="1197" y="863"/>
                      <a:pt x="678" y="3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1" name="Google Shape;1191;p39"/>
              <p:cNvSpPr/>
              <p:nvPr/>
            </p:nvSpPr>
            <p:spPr>
              <a:xfrm>
                <a:off x="1555928" y="3363282"/>
                <a:ext cx="132836" cy="133386"/>
              </a:xfrm>
              <a:custGeom>
                <a:rect b="b" l="l" r="r" t="t"/>
                <a:pathLst>
                  <a:path extrusionOk="0" h="1696" w="1689">
                    <a:moveTo>
                      <a:pt x="104" y="0"/>
                    </a:moveTo>
                    <a:cubicBezTo>
                      <a:pt x="71" y="0"/>
                      <a:pt x="42" y="20"/>
                      <a:pt x="28" y="54"/>
                    </a:cubicBezTo>
                    <a:cubicBezTo>
                      <a:pt x="1" y="100"/>
                      <a:pt x="19" y="147"/>
                      <a:pt x="65" y="175"/>
                    </a:cubicBezTo>
                    <a:cubicBezTo>
                      <a:pt x="715" y="471"/>
                      <a:pt x="1225" y="991"/>
                      <a:pt x="1513" y="1650"/>
                    </a:cubicBezTo>
                    <a:cubicBezTo>
                      <a:pt x="1531" y="1677"/>
                      <a:pt x="1559" y="1696"/>
                      <a:pt x="1596" y="1696"/>
                    </a:cubicBezTo>
                    <a:lnTo>
                      <a:pt x="1633" y="1696"/>
                    </a:ln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9"/>
                      <a:pt x="826" y="332"/>
                      <a:pt x="140" y="8"/>
                    </a:cubicBezTo>
                    <a:cubicBezTo>
                      <a:pt x="128" y="3"/>
                      <a:pt x="116" y="0"/>
                      <a:pt x="1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2" name="Google Shape;1192;p39"/>
              <p:cNvSpPr/>
              <p:nvPr/>
            </p:nvSpPr>
            <p:spPr>
              <a:xfrm>
                <a:off x="1990058" y="3317117"/>
                <a:ext cx="47503" cy="47503"/>
              </a:xfrm>
              <a:custGeom>
                <a:rect b="b" l="l" r="r" t="t"/>
                <a:pathLst>
                  <a:path extrusionOk="0" h="604" w="604">
                    <a:moveTo>
                      <a:pt x="158" y="1"/>
                    </a:moveTo>
                    <a:lnTo>
                      <a:pt x="0" y="437"/>
                    </a:lnTo>
                    <a:lnTo>
                      <a:pt x="436" y="604"/>
                    </a:lnTo>
                    <a:lnTo>
                      <a:pt x="603" y="159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3" name="Google Shape;1193;p39"/>
              <p:cNvSpPr/>
              <p:nvPr/>
            </p:nvSpPr>
            <p:spPr>
              <a:xfrm>
                <a:off x="1277991" y="3581212"/>
                <a:ext cx="151790" cy="76524"/>
              </a:xfrm>
              <a:custGeom>
                <a:rect b="b" l="l" r="r" t="t"/>
                <a:pathLst>
                  <a:path extrusionOk="0" h="973" w="1930">
                    <a:moveTo>
                      <a:pt x="965" y="1"/>
                    </a:moveTo>
                    <a:cubicBezTo>
                      <a:pt x="427" y="1"/>
                      <a:pt x="0" y="437"/>
                      <a:pt x="0" y="966"/>
                    </a:cubicBezTo>
                    <a:cubicBezTo>
                      <a:pt x="0" y="970"/>
                      <a:pt x="483" y="973"/>
                      <a:pt x="965" y="973"/>
                    </a:cubicBezTo>
                    <a:cubicBezTo>
                      <a:pt x="1447" y="973"/>
                      <a:pt x="1930" y="970"/>
                      <a:pt x="1930" y="966"/>
                    </a:cubicBezTo>
                    <a:cubicBezTo>
                      <a:pt x="1930" y="437"/>
                      <a:pt x="1494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4" name="Google Shape;1194;p39"/>
              <p:cNvSpPr/>
              <p:nvPr/>
            </p:nvSpPr>
            <p:spPr>
              <a:xfrm>
                <a:off x="1272879" y="3576887"/>
                <a:ext cx="161306" cy="85411"/>
              </a:xfrm>
              <a:custGeom>
                <a:rect b="b" l="l" r="r" t="t"/>
                <a:pathLst>
                  <a:path extrusionOk="0" h="1086" w="2051">
                    <a:moveTo>
                      <a:pt x="1030" y="112"/>
                    </a:moveTo>
                    <a:cubicBezTo>
                      <a:pt x="1512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30" y="0"/>
                    </a:moveTo>
                    <a:cubicBezTo>
                      <a:pt x="464" y="0"/>
                      <a:pt x="0" y="455"/>
                      <a:pt x="0" y="1021"/>
                    </a:cubicBezTo>
                    <a:cubicBezTo>
                      <a:pt x="0" y="1076"/>
                      <a:pt x="0" y="1076"/>
                      <a:pt x="408" y="1086"/>
                    </a:cubicBezTo>
                    <a:lnTo>
                      <a:pt x="1132" y="1086"/>
                    </a:lnTo>
                    <a:cubicBezTo>
                      <a:pt x="2050" y="1086"/>
                      <a:pt x="2050" y="1086"/>
                      <a:pt x="2050" y="1021"/>
                    </a:cubicBezTo>
                    <a:cubicBezTo>
                      <a:pt x="2050" y="455"/>
                      <a:pt x="1587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5" name="Google Shape;1195;p39"/>
              <p:cNvSpPr/>
              <p:nvPr/>
            </p:nvSpPr>
            <p:spPr>
              <a:xfrm>
                <a:off x="1310787" y="3484241"/>
                <a:ext cx="86198" cy="86905"/>
              </a:xfrm>
              <a:custGeom>
                <a:rect b="b" l="l" r="r" t="t"/>
                <a:pathLst>
                  <a:path extrusionOk="0" h="1105" w="1096">
                    <a:moveTo>
                      <a:pt x="548" y="0"/>
                    </a:moveTo>
                    <a:cubicBezTo>
                      <a:pt x="251" y="0"/>
                      <a:pt x="1" y="251"/>
                      <a:pt x="1" y="548"/>
                    </a:cubicBezTo>
                    <a:cubicBezTo>
                      <a:pt x="1" y="854"/>
                      <a:pt x="251" y="1104"/>
                      <a:pt x="548" y="1104"/>
                    </a:cubicBezTo>
                    <a:cubicBezTo>
                      <a:pt x="854" y="1104"/>
                      <a:pt x="1095" y="854"/>
                      <a:pt x="1095" y="548"/>
                    </a:cubicBezTo>
                    <a:cubicBezTo>
                      <a:pt x="1095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6" name="Google Shape;1196;p39"/>
              <p:cNvSpPr/>
              <p:nvPr/>
            </p:nvSpPr>
            <p:spPr>
              <a:xfrm>
                <a:off x="1306383" y="3479837"/>
                <a:ext cx="95714" cy="95635"/>
              </a:xfrm>
              <a:custGeom>
                <a:rect b="b" l="l" r="r" t="t"/>
                <a:pathLst>
                  <a:path extrusionOk="0" h="1216" w="1217">
                    <a:moveTo>
                      <a:pt x="604" y="121"/>
                    </a:moveTo>
                    <a:cubicBezTo>
                      <a:pt x="882" y="121"/>
                      <a:pt x="1096" y="334"/>
                      <a:pt x="1096" y="604"/>
                    </a:cubicBezTo>
                    <a:cubicBezTo>
                      <a:pt x="1096" y="882"/>
                      <a:pt x="882" y="1095"/>
                      <a:pt x="604" y="1095"/>
                    </a:cubicBezTo>
                    <a:cubicBezTo>
                      <a:pt x="335" y="1095"/>
                      <a:pt x="122" y="882"/>
                      <a:pt x="122" y="604"/>
                    </a:cubicBezTo>
                    <a:cubicBezTo>
                      <a:pt x="122" y="334"/>
                      <a:pt x="335" y="121"/>
                      <a:pt x="604" y="121"/>
                    </a:cubicBezTo>
                    <a:close/>
                    <a:moveTo>
                      <a:pt x="604" y="1"/>
                    </a:moveTo>
                    <a:cubicBezTo>
                      <a:pt x="270" y="1"/>
                      <a:pt x="1" y="279"/>
                      <a:pt x="1" y="613"/>
                    </a:cubicBezTo>
                    <a:cubicBezTo>
                      <a:pt x="1" y="947"/>
                      <a:pt x="270" y="1216"/>
                      <a:pt x="604" y="1216"/>
                    </a:cubicBezTo>
                    <a:cubicBezTo>
                      <a:pt x="938" y="1216"/>
                      <a:pt x="1216" y="947"/>
                      <a:pt x="1216" y="613"/>
                    </a:cubicBezTo>
                    <a:cubicBezTo>
                      <a:pt x="1216" y="279"/>
                      <a:pt x="938" y="1"/>
                      <a:pt x="6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7" name="Google Shape;1197;p39"/>
              <p:cNvSpPr/>
              <p:nvPr/>
            </p:nvSpPr>
            <p:spPr>
              <a:xfrm>
                <a:off x="1499775" y="3581212"/>
                <a:ext cx="152576" cy="76524"/>
              </a:xfrm>
              <a:custGeom>
                <a:rect b="b" l="l" r="r" t="t"/>
                <a:pathLst>
                  <a:path extrusionOk="0" h="973" w="1940">
                    <a:moveTo>
                      <a:pt x="965" y="1"/>
                    </a:moveTo>
                    <a:cubicBezTo>
                      <a:pt x="436" y="1"/>
                      <a:pt x="0" y="437"/>
                      <a:pt x="0" y="966"/>
                    </a:cubicBezTo>
                    <a:cubicBezTo>
                      <a:pt x="0" y="970"/>
                      <a:pt x="485" y="973"/>
                      <a:pt x="970" y="973"/>
                    </a:cubicBezTo>
                    <a:cubicBezTo>
                      <a:pt x="1454" y="973"/>
                      <a:pt x="1939" y="970"/>
                      <a:pt x="1939" y="966"/>
                    </a:cubicBezTo>
                    <a:cubicBezTo>
                      <a:pt x="1939" y="437"/>
                      <a:pt x="1503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8" name="Google Shape;1198;p39"/>
              <p:cNvSpPr/>
              <p:nvPr/>
            </p:nvSpPr>
            <p:spPr>
              <a:xfrm>
                <a:off x="1495370" y="3576887"/>
                <a:ext cx="161306" cy="85411"/>
              </a:xfrm>
              <a:custGeom>
                <a:rect b="b" l="l" r="r" t="t"/>
                <a:pathLst>
                  <a:path extrusionOk="0" h="1086" w="2051">
                    <a:moveTo>
                      <a:pt x="1030" y="112"/>
                    </a:moveTo>
                    <a:cubicBezTo>
                      <a:pt x="1503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21" y="0"/>
                    </a:moveTo>
                    <a:cubicBezTo>
                      <a:pt x="464" y="0"/>
                      <a:pt x="1" y="455"/>
                      <a:pt x="1" y="1021"/>
                    </a:cubicBezTo>
                    <a:cubicBezTo>
                      <a:pt x="1" y="1076"/>
                      <a:pt x="1" y="1076"/>
                      <a:pt x="399" y="1086"/>
                    </a:cubicBezTo>
                    <a:lnTo>
                      <a:pt x="1132" y="1086"/>
                    </a:lnTo>
                    <a:cubicBezTo>
                      <a:pt x="2051" y="1086"/>
                      <a:pt x="2051" y="1086"/>
                      <a:pt x="2051" y="1021"/>
                    </a:cubicBezTo>
                    <a:cubicBezTo>
                      <a:pt x="2051" y="455"/>
                      <a:pt x="1587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9" name="Google Shape;1199;p39"/>
              <p:cNvSpPr/>
              <p:nvPr/>
            </p:nvSpPr>
            <p:spPr>
              <a:xfrm>
                <a:off x="1533278" y="3484241"/>
                <a:ext cx="86198" cy="86905"/>
              </a:xfrm>
              <a:custGeom>
                <a:rect b="b" l="l" r="r" t="t"/>
                <a:pathLst>
                  <a:path extrusionOk="0" h="1105" w="1096">
                    <a:moveTo>
                      <a:pt x="548" y="0"/>
                    </a:moveTo>
                    <a:cubicBezTo>
                      <a:pt x="251" y="0"/>
                      <a:pt x="1" y="251"/>
                      <a:pt x="1" y="557"/>
                    </a:cubicBezTo>
                    <a:cubicBezTo>
                      <a:pt x="1" y="854"/>
                      <a:pt x="242" y="1104"/>
                      <a:pt x="548" y="1104"/>
                    </a:cubicBezTo>
                    <a:cubicBezTo>
                      <a:pt x="854" y="1104"/>
                      <a:pt x="1096" y="854"/>
                      <a:pt x="1096" y="557"/>
                    </a:cubicBezTo>
                    <a:cubicBezTo>
                      <a:pt x="1096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0" name="Google Shape;1200;p39"/>
              <p:cNvSpPr/>
              <p:nvPr/>
            </p:nvSpPr>
            <p:spPr>
              <a:xfrm>
                <a:off x="1528952" y="3479837"/>
                <a:ext cx="95635" cy="95635"/>
              </a:xfrm>
              <a:custGeom>
                <a:rect b="b" l="l" r="r" t="t"/>
                <a:pathLst>
                  <a:path extrusionOk="0" h="1216" w="1216">
                    <a:moveTo>
                      <a:pt x="603" y="121"/>
                    </a:moveTo>
                    <a:cubicBezTo>
                      <a:pt x="872" y="121"/>
                      <a:pt x="1095" y="334"/>
                      <a:pt x="1095" y="604"/>
                    </a:cubicBezTo>
                    <a:cubicBezTo>
                      <a:pt x="1095" y="882"/>
                      <a:pt x="872" y="1095"/>
                      <a:pt x="603" y="1095"/>
                    </a:cubicBezTo>
                    <a:cubicBezTo>
                      <a:pt x="334" y="1095"/>
                      <a:pt x="112" y="882"/>
                      <a:pt x="112" y="604"/>
                    </a:cubicBezTo>
                    <a:cubicBezTo>
                      <a:pt x="112" y="334"/>
                      <a:pt x="334" y="121"/>
                      <a:pt x="603" y="121"/>
                    </a:cubicBezTo>
                    <a:close/>
                    <a:moveTo>
                      <a:pt x="603" y="1"/>
                    </a:moveTo>
                    <a:cubicBezTo>
                      <a:pt x="269" y="1"/>
                      <a:pt x="0" y="279"/>
                      <a:pt x="0" y="613"/>
                    </a:cubicBezTo>
                    <a:cubicBezTo>
                      <a:pt x="0" y="947"/>
                      <a:pt x="269" y="1216"/>
                      <a:pt x="603" y="1216"/>
                    </a:cubicBezTo>
                    <a:cubicBezTo>
                      <a:pt x="937" y="1216"/>
                      <a:pt x="1216" y="947"/>
                      <a:pt x="1216" y="613"/>
                    </a:cubicBezTo>
                    <a:cubicBezTo>
                      <a:pt x="1216" y="279"/>
                      <a:pt x="937" y="1"/>
                      <a:pt x="6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1" name="Google Shape;1201;p39"/>
              <p:cNvSpPr/>
              <p:nvPr/>
            </p:nvSpPr>
            <p:spPr>
              <a:xfrm>
                <a:off x="1374962" y="3594346"/>
                <a:ext cx="172317" cy="86512"/>
              </a:xfrm>
              <a:custGeom>
                <a:rect b="b" l="l" r="r" t="t"/>
                <a:pathLst>
                  <a:path extrusionOk="0" h="1100" w="2191">
                    <a:moveTo>
                      <a:pt x="1096" y="1"/>
                    </a:moveTo>
                    <a:cubicBezTo>
                      <a:pt x="493" y="1"/>
                      <a:pt x="1" y="493"/>
                      <a:pt x="1" y="1096"/>
                    </a:cubicBezTo>
                    <a:cubicBezTo>
                      <a:pt x="1" y="1096"/>
                      <a:pt x="974" y="1100"/>
                      <a:pt x="1623" y="1100"/>
                    </a:cubicBezTo>
                    <a:cubicBezTo>
                      <a:pt x="1947" y="1100"/>
                      <a:pt x="2190" y="1099"/>
                      <a:pt x="2190" y="1096"/>
                    </a:cubicBezTo>
                    <a:cubicBezTo>
                      <a:pt x="2190" y="493"/>
                      <a:pt x="1699" y="1"/>
                      <a:pt x="10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2" name="Google Shape;1202;p39"/>
              <p:cNvSpPr/>
              <p:nvPr/>
            </p:nvSpPr>
            <p:spPr>
              <a:xfrm>
                <a:off x="1370637" y="3590021"/>
                <a:ext cx="180968" cy="95635"/>
              </a:xfrm>
              <a:custGeom>
                <a:rect b="b" l="l" r="r" t="t"/>
                <a:pathLst>
                  <a:path extrusionOk="0" h="1216" w="2301">
                    <a:moveTo>
                      <a:pt x="1151" y="112"/>
                    </a:moveTo>
                    <a:cubicBezTo>
                      <a:pt x="1707" y="112"/>
                      <a:pt x="2162" y="548"/>
                      <a:pt x="2190" y="1095"/>
                    </a:cubicBezTo>
                    <a:lnTo>
                      <a:pt x="112" y="1095"/>
                    </a:lnTo>
                    <a:cubicBezTo>
                      <a:pt x="139" y="548"/>
                      <a:pt x="594" y="112"/>
                      <a:pt x="1151" y="112"/>
                    </a:cubicBezTo>
                    <a:close/>
                    <a:moveTo>
                      <a:pt x="1151" y="0"/>
                    </a:moveTo>
                    <a:cubicBezTo>
                      <a:pt x="510" y="0"/>
                      <a:pt x="0" y="511"/>
                      <a:pt x="0" y="1151"/>
                    </a:cubicBezTo>
                    <a:cubicBezTo>
                      <a:pt x="0" y="1206"/>
                      <a:pt x="0" y="1206"/>
                      <a:pt x="446" y="1216"/>
                    </a:cubicBezTo>
                    <a:lnTo>
                      <a:pt x="1271" y="1216"/>
                    </a:lnTo>
                    <a:cubicBezTo>
                      <a:pt x="2301" y="1216"/>
                      <a:pt x="2301" y="1216"/>
                      <a:pt x="2301" y="1151"/>
                    </a:cubicBezTo>
                    <a:cubicBezTo>
                      <a:pt x="2301" y="511"/>
                      <a:pt x="1791" y="0"/>
                      <a:pt x="1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3" name="Google Shape;1203;p39"/>
              <p:cNvSpPr/>
              <p:nvPr/>
            </p:nvSpPr>
            <p:spPr>
              <a:xfrm>
                <a:off x="1412949" y="3484241"/>
                <a:ext cx="97837" cy="98545"/>
              </a:xfrm>
              <a:custGeom>
                <a:rect b="b" l="l" r="r" t="t"/>
                <a:pathLst>
                  <a:path extrusionOk="0" h="1253" w="1244">
                    <a:moveTo>
                      <a:pt x="622" y="0"/>
                    </a:moveTo>
                    <a:cubicBezTo>
                      <a:pt x="279" y="0"/>
                      <a:pt x="0" y="278"/>
                      <a:pt x="0" y="622"/>
                    </a:cubicBezTo>
                    <a:cubicBezTo>
                      <a:pt x="0" y="974"/>
                      <a:pt x="279" y="1253"/>
                      <a:pt x="622" y="1253"/>
                    </a:cubicBezTo>
                    <a:cubicBezTo>
                      <a:pt x="965" y="1253"/>
                      <a:pt x="1243" y="974"/>
                      <a:pt x="1243" y="622"/>
                    </a:cubicBezTo>
                    <a:cubicBezTo>
                      <a:pt x="1243" y="278"/>
                      <a:pt x="965" y="0"/>
                      <a:pt x="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4" name="Google Shape;1204;p39"/>
              <p:cNvSpPr/>
              <p:nvPr/>
            </p:nvSpPr>
            <p:spPr>
              <a:xfrm>
                <a:off x="1407837" y="3479837"/>
                <a:ext cx="107354" cy="107354"/>
              </a:xfrm>
              <a:custGeom>
                <a:rect b="b" l="l" r="r" t="t"/>
                <a:pathLst>
                  <a:path extrusionOk="0" h="1365" w="1365">
                    <a:moveTo>
                      <a:pt x="687" y="121"/>
                    </a:moveTo>
                    <a:cubicBezTo>
                      <a:pt x="993" y="121"/>
                      <a:pt x="1253" y="372"/>
                      <a:pt x="1253" y="678"/>
                    </a:cubicBezTo>
                    <a:cubicBezTo>
                      <a:pt x="1253" y="993"/>
                      <a:pt x="993" y="1244"/>
                      <a:pt x="687" y="1244"/>
                    </a:cubicBezTo>
                    <a:cubicBezTo>
                      <a:pt x="371" y="1244"/>
                      <a:pt x="121" y="993"/>
                      <a:pt x="121" y="678"/>
                    </a:cubicBezTo>
                    <a:cubicBezTo>
                      <a:pt x="121" y="372"/>
                      <a:pt x="371" y="121"/>
                      <a:pt x="687" y="121"/>
                    </a:cubicBezTo>
                    <a:close/>
                    <a:moveTo>
                      <a:pt x="687" y="1"/>
                    </a:moveTo>
                    <a:cubicBezTo>
                      <a:pt x="307" y="1"/>
                      <a:pt x="0" y="307"/>
                      <a:pt x="0" y="678"/>
                    </a:cubicBezTo>
                    <a:cubicBezTo>
                      <a:pt x="0" y="1058"/>
                      <a:pt x="307" y="1364"/>
                      <a:pt x="687" y="1364"/>
                    </a:cubicBezTo>
                    <a:cubicBezTo>
                      <a:pt x="1058" y="1364"/>
                      <a:pt x="1364" y="1058"/>
                      <a:pt x="1364" y="678"/>
                    </a:cubicBezTo>
                    <a:cubicBezTo>
                      <a:pt x="1364" y="307"/>
                      <a:pt x="1058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5" name="Google Shape;1205;p39"/>
              <p:cNvSpPr/>
              <p:nvPr/>
            </p:nvSpPr>
            <p:spPr>
              <a:xfrm>
                <a:off x="1985653" y="3311847"/>
                <a:ext cx="57019" cy="56469"/>
              </a:xfrm>
              <a:custGeom>
                <a:rect b="b" l="l" r="r" t="t"/>
                <a:pathLst>
                  <a:path extrusionOk="0" h="718" w="725">
                    <a:moveTo>
                      <a:pt x="251" y="133"/>
                    </a:moveTo>
                    <a:lnTo>
                      <a:pt x="585" y="253"/>
                    </a:lnTo>
                    <a:lnTo>
                      <a:pt x="464" y="587"/>
                    </a:lnTo>
                    <a:lnTo>
                      <a:pt x="130" y="467"/>
                    </a:lnTo>
                    <a:lnTo>
                      <a:pt x="251" y="133"/>
                    </a:lnTo>
                    <a:close/>
                    <a:moveTo>
                      <a:pt x="223" y="0"/>
                    </a:moveTo>
                    <a:cubicBezTo>
                      <a:pt x="195" y="0"/>
                      <a:pt x="175" y="17"/>
                      <a:pt x="168" y="40"/>
                    </a:cubicBezTo>
                    <a:lnTo>
                      <a:pt x="1" y="485"/>
                    </a:lnTo>
                    <a:cubicBezTo>
                      <a:pt x="1" y="495"/>
                      <a:pt x="1" y="513"/>
                      <a:pt x="1" y="522"/>
                    </a:cubicBezTo>
                    <a:cubicBezTo>
                      <a:pt x="10" y="541"/>
                      <a:pt x="19" y="550"/>
                      <a:pt x="38" y="559"/>
                    </a:cubicBezTo>
                    <a:lnTo>
                      <a:pt x="483" y="717"/>
                    </a:lnTo>
                    <a:lnTo>
                      <a:pt x="501" y="717"/>
                    </a:lnTo>
                    <a:cubicBezTo>
                      <a:pt x="520" y="717"/>
                      <a:pt x="548" y="708"/>
                      <a:pt x="557" y="680"/>
                    </a:cubicBezTo>
                    <a:lnTo>
                      <a:pt x="715" y="235"/>
                    </a:lnTo>
                    <a:cubicBezTo>
                      <a:pt x="724" y="207"/>
                      <a:pt x="715" y="179"/>
                      <a:pt x="678" y="161"/>
                    </a:cubicBezTo>
                    <a:lnTo>
                      <a:pt x="242" y="3"/>
                    </a:lnTo>
                    <a:cubicBezTo>
                      <a:pt x="235" y="1"/>
                      <a:pt x="229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6" name="Google Shape;1206;p39"/>
              <p:cNvSpPr/>
              <p:nvPr/>
            </p:nvSpPr>
            <p:spPr>
              <a:xfrm>
                <a:off x="1707716" y="3340239"/>
                <a:ext cx="302085" cy="134566"/>
              </a:xfrm>
              <a:custGeom>
                <a:rect b="b" l="l" r="r" t="t"/>
                <a:pathLst>
                  <a:path extrusionOk="0" h="1711" w="3841">
                    <a:moveTo>
                      <a:pt x="3769" y="0"/>
                    </a:moveTo>
                    <a:cubicBezTo>
                      <a:pt x="3762" y="0"/>
                      <a:pt x="3754" y="1"/>
                      <a:pt x="3748" y="4"/>
                    </a:cubicBezTo>
                    <a:lnTo>
                      <a:pt x="37" y="1599"/>
                    </a:lnTo>
                    <a:cubicBezTo>
                      <a:pt x="9" y="1618"/>
                      <a:pt x="0" y="1655"/>
                      <a:pt x="9" y="1683"/>
                    </a:cubicBezTo>
                    <a:cubicBezTo>
                      <a:pt x="19" y="1701"/>
                      <a:pt x="37" y="1711"/>
                      <a:pt x="65" y="1711"/>
                    </a:cubicBezTo>
                    <a:lnTo>
                      <a:pt x="84" y="1711"/>
                    </a:lnTo>
                    <a:lnTo>
                      <a:pt x="3794" y="115"/>
                    </a:lnTo>
                    <a:cubicBezTo>
                      <a:pt x="3822" y="106"/>
                      <a:pt x="3841" y="69"/>
                      <a:pt x="3822" y="41"/>
                    </a:cubicBezTo>
                    <a:cubicBezTo>
                      <a:pt x="3815" y="12"/>
                      <a:pt x="3792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207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8" name="Google Shape;1208;p4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209" name="Google Shape;1209;p4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210" name="Google Shape;1210;p4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11" name="Google Shape;1211;p4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212" name="Google Shape;1212;p4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213" name="Google Shape;1213;p4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214" name="Google Shape;1214;p4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15" name="Google Shape;1215;p4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216" name="Google Shape;1216;p4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grpSp>
        <p:nvGrpSpPr>
          <p:cNvPr id="1217" name="Google Shape;1217;p40"/>
          <p:cNvGrpSpPr/>
          <p:nvPr/>
        </p:nvGrpSpPr>
        <p:grpSpPr>
          <a:xfrm>
            <a:off x="5441863" y="1343334"/>
            <a:ext cx="2955371" cy="2456833"/>
            <a:chOff x="5475412" y="1860275"/>
            <a:chExt cx="2955371" cy="2456833"/>
          </a:xfrm>
        </p:grpSpPr>
        <p:sp>
          <p:nvSpPr>
            <p:cNvPr id="1218" name="Google Shape;1218;p40"/>
            <p:cNvSpPr/>
            <p:nvPr/>
          </p:nvSpPr>
          <p:spPr>
            <a:xfrm>
              <a:off x="5581433" y="2425462"/>
              <a:ext cx="115169" cy="115739"/>
            </a:xfrm>
            <a:custGeom>
              <a:rect b="b" l="l" r="r" t="t"/>
              <a:pathLst>
                <a:path extrusionOk="0" h="2033" w="2023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40"/>
            <p:cNvSpPr/>
            <p:nvPr/>
          </p:nvSpPr>
          <p:spPr>
            <a:xfrm>
              <a:off x="8233235" y="2755955"/>
              <a:ext cx="67690" cy="67633"/>
            </a:xfrm>
            <a:custGeom>
              <a:rect b="b" l="l" r="r" t="t"/>
              <a:pathLst>
                <a:path extrusionOk="0" h="1188" w="1189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40"/>
            <p:cNvSpPr/>
            <p:nvPr/>
          </p:nvSpPr>
          <p:spPr>
            <a:xfrm>
              <a:off x="5475412" y="3604065"/>
              <a:ext cx="119382" cy="119439"/>
            </a:xfrm>
            <a:custGeom>
              <a:rect b="b" l="l" r="r" t="t"/>
              <a:pathLst>
                <a:path extrusionOk="0" h="2098" w="2097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40"/>
            <p:cNvSpPr/>
            <p:nvPr/>
          </p:nvSpPr>
          <p:spPr>
            <a:xfrm>
              <a:off x="8311913" y="3834088"/>
              <a:ext cx="118870" cy="118870"/>
            </a:xfrm>
            <a:custGeom>
              <a:rect b="b" l="l" r="r" t="t"/>
              <a:pathLst>
                <a:path extrusionOk="0" h="2088" w="2088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40"/>
            <p:cNvSpPr/>
            <p:nvPr/>
          </p:nvSpPr>
          <p:spPr>
            <a:xfrm>
              <a:off x="8015063" y="1953753"/>
              <a:ext cx="6945" cy="42811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40"/>
            <p:cNvSpPr/>
            <p:nvPr/>
          </p:nvSpPr>
          <p:spPr>
            <a:xfrm>
              <a:off x="8015063" y="2047230"/>
              <a:ext cx="6945" cy="43381"/>
            </a:xfrm>
            <a:custGeom>
              <a:rect b="b" l="l" r="r" t="t"/>
              <a:pathLst>
                <a:path extrusionOk="0" h="762" w="122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40"/>
            <p:cNvSpPr/>
            <p:nvPr/>
          </p:nvSpPr>
          <p:spPr>
            <a:xfrm>
              <a:off x="8044097" y="2018709"/>
              <a:ext cx="42868" cy="6376"/>
            </a:xfrm>
            <a:custGeom>
              <a:rect b="b" l="l" r="r" t="t"/>
              <a:pathLst>
                <a:path extrusionOk="0" h="112" w="753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40"/>
            <p:cNvSpPr/>
            <p:nvPr/>
          </p:nvSpPr>
          <p:spPr>
            <a:xfrm>
              <a:off x="7950107" y="2018709"/>
              <a:ext cx="43381" cy="6376"/>
            </a:xfrm>
            <a:custGeom>
              <a:rect b="b" l="l" r="r" t="t"/>
              <a:pathLst>
                <a:path extrusionOk="0" h="112" w="762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40"/>
            <p:cNvSpPr/>
            <p:nvPr/>
          </p:nvSpPr>
          <p:spPr>
            <a:xfrm>
              <a:off x="7972309" y="2041936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40"/>
            <p:cNvSpPr/>
            <p:nvPr/>
          </p:nvSpPr>
          <p:spPr>
            <a:xfrm>
              <a:off x="7969121" y="2039032"/>
              <a:ext cx="32792" cy="32564"/>
            </a:xfrm>
            <a:custGeom>
              <a:rect b="b" l="l" r="r" t="t"/>
              <a:pathLst>
                <a:path extrusionOk="0" h="572" w="576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40"/>
            <p:cNvSpPr/>
            <p:nvPr/>
          </p:nvSpPr>
          <p:spPr>
            <a:xfrm>
              <a:off x="8038859" y="1975898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40"/>
            <p:cNvSpPr/>
            <p:nvPr/>
          </p:nvSpPr>
          <p:spPr>
            <a:xfrm>
              <a:off x="8035159" y="1972653"/>
              <a:ext cx="33304" cy="32393"/>
            </a:xfrm>
            <a:custGeom>
              <a:rect b="b" l="l" r="r" t="t"/>
              <a:pathLst>
                <a:path extrusionOk="0" h="569" w="585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40"/>
            <p:cNvSpPr/>
            <p:nvPr/>
          </p:nvSpPr>
          <p:spPr>
            <a:xfrm>
              <a:off x="7972309" y="1975898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40"/>
            <p:cNvSpPr/>
            <p:nvPr/>
          </p:nvSpPr>
          <p:spPr>
            <a:xfrm>
              <a:off x="7969121" y="1972653"/>
              <a:ext cx="32792" cy="32393"/>
            </a:xfrm>
            <a:custGeom>
              <a:rect b="b" l="l" r="r" t="t"/>
              <a:pathLst>
                <a:path extrusionOk="0" h="569" w="576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40"/>
            <p:cNvSpPr/>
            <p:nvPr/>
          </p:nvSpPr>
          <p:spPr>
            <a:xfrm>
              <a:off x="8038859" y="2041936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40"/>
            <p:cNvSpPr/>
            <p:nvPr/>
          </p:nvSpPr>
          <p:spPr>
            <a:xfrm>
              <a:off x="8035159" y="2039032"/>
              <a:ext cx="33304" cy="32564"/>
            </a:xfrm>
            <a:custGeom>
              <a:rect b="b" l="l" r="r" t="t"/>
              <a:pathLst>
                <a:path extrusionOk="0" h="572" w="585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40"/>
            <p:cNvSpPr/>
            <p:nvPr/>
          </p:nvSpPr>
          <p:spPr>
            <a:xfrm>
              <a:off x="8355158" y="2208282"/>
              <a:ext cx="51294" cy="51294"/>
            </a:xfrm>
            <a:custGeom>
              <a:rect b="b" l="l" r="r" t="t"/>
              <a:pathLst>
                <a:path extrusionOk="0" h="901" w="901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40"/>
            <p:cNvSpPr/>
            <p:nvPr/>
          </p:nvSpPr>
          <p:spPr>
            <a:xfrm>
              <a:off x="5739149" y="2773380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40"/>
            <p:cNvSpPr/>
            <p:nvPr/>
          </p:nvSpPr>
          <p:spPr>
            <a:xfrm>
              <a:off x="6637773" y="1860275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40"/>
            <p:cNvSpPr/>
            <p:nvPr/>
          </p:nvSpPr>
          <p:spPr>
            <a:xfrm>
              <a:off x="6622459" y="2287528"/>
              <a:ext cx="584671" cy="391621"/>
            </a:xfrm>
            <a:custGeom>
              <a:rect b="b" l="l" r="r" t="t"/>
              <a:pathLst>
                <a:path extrusionOk="0" h="6879" w="1027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40"/>
            <p:cNvSpPr/>
            <p:nvPr/>
          </p:nvSpPr>
          <p:spPr>
            <a:xfrm>
              <a:off x="6619783" y="2282746"/>
              <a:ext cx="591560" cy="399876"/>
            </a:xfrm>
            <a:custGeom>
              <a:rect b="b" l="l" r="r" t="t"/>
              <a:pathLst>
                <a:path extrusionOk="0" h="7024" w="10391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40"/>
            <p:cNvSpPr/>
            <p:nvPr/>
          </p:nvSpPr>
          <p:spPr>
            <a:xfrm>
              <a:off x="6175621" y="2313943"/>
              <a:ext cx="289489" cy="289432"/>
            </a:xfrm>
            <a:custGeom>
              <a:rect b="b" l="l" r="r" t="t"/>
              <a:pathLst>
                <a:path extrusionOk="0" h="5084" w="5085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40"/>
            <p:cNvSpPr/>
            <p:nvPr/>
          </p:nvSpPr>
          <p:spPr>
            <a:xfrm>
              <a:off x="6172490" y="2310755"/>
              <a:ext cx="295808" cy="295808"/>
            </a:xfrm>
            <a:custGeom>
              <a:rect b="b" l="l" r="r" t="t"/>
              <a:pathLst>
                <a:path extrusionOk="0" h="5196" w="5196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40"/>
            <p:cNvSpPr/>
            <p:nvPr/>
          </p:nvSpPr>
          <p:spPr>
            <a:xfrm>
              <a:off x="6359445" y="2342407"/>
              <a:ext cx="77653" cy="77709"/>
            </a:xfrm>
            <a:custGeom>
              <a:rect b="b" l="l" r="r" t="t"/>
              <a:pathLst>
                <a:path extrusionOk="0" h="1365" w="1364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40"/>
            <p:cNvSpPr/>
            <p:nvPr/>
          </p:nvSpPr>
          <p:spPr>
            <a:xfrm>
              <a:off x="6356257" y="2338764"/>
              <a:ext cx="84029" cy="84541"/>
            </a:xfrm>
            <a:custGeom>
              <a:rect b="b" l="l" r="r" t="t"/>
              <a:pathLst>
                <a:path extrusionOk="0" h="1485" w="1476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6631966" y="2285421"/>
              <a:ext cx="584671" cy="391223"/>
            </a:xfrm>
            <a:custGeom>
              <a:rect b="b" l="l" r="r" t="t"/>
              <a:pathLst>
                <a:path extrusionOk="0" h="6872" w="1027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6629290" y="2280127"/>
              <a:ext cx="591047" cy="399819"/>
            </a:xfrm>
            <a:custGeom>
              <a:rect b="b" l="l" r="r" t="t"/>
              <a:pathLst>
                <a:path extrusionOk="0" h="7023" w="10382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40"/>
            <p:cNvSpPr/>
            <p:nvPr/>
          </p:nvSpPr>
          <p:spPr>
            <a:xfrm>
              <a:off x="7338003" y="2218302"/>
              <a:ext cx="81410" cy="321711"/>
            </a:xfrm>
            <a:custGeom>
              <a:rect b="b" l="l" r="r" t="t"/>
              <a:pathLst>
                <a:path extrusionOk="0" h="5651" w="143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40"/>
            <p:cNvSpPr/>
            <p:nvPr/>
          </p:nvSpPr>
          <p:spPr>
            <a:xfrm>
              <a:off x="7334359" y="2214658"/>
              <a:ext cx="88241" cy="328543"/>
            </a:xfrm>
            <a:custGeom>
              <a:rect b="b" l="l" r="r" t="t"/>
              <a:pathLst>
                <a:path extrusionOk="0" h="5771" w="155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40"/>
            <p:cNvSpPr/>
            <p:nvPr/>
          </p:nvSpPr>
          <p:spPr>
            <a:xfrm>
              <a:off x="7468997" y="2075239"/>
              <a:ext cx="81922" cy="464777"/>
            </a:xfrm>
            <a:custGeom>
              <a:rect b="b" l="l" r="r" t="t"/>
              <a:pathLst>
                <a:path extrusionOk="0" h="8164" w="1439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40"/>
            <p:cNvSpPr/>
            <p:nvPr/>
          </p:nvSpPr>
          <p:spPr>
            <a:xfrm>
              <a:off x="7465297" y="2072051"/>
              <a:ext cx="88811" cy="471153"/>
            </a:xfrm>
            <a:custGeom>
              <a:rect b="b" l="l" r="r" t="t"/>
              <a:pathLst>
                <a:path extrusionOk="0" h="8276" w="156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40"/>
            <p:cNvSpPr/>
            <p:nvPr/>
          </p:nvSpPr>
          <p:spPr>
            <a:xfrm>
              <a:off x="7587296" y="2272214"/>
              <a:ext cx="81922" cy="267799"/>
            </a:xfrm>
            <a:custGeom>
              <a:rect b="b" l="l" r="r" t="t"/>
              <a:pathLst>
                <a:path extrusionOk="0" h="4704" w="1439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7583596" y="2269026"/>
              <a:ext cx="88811" cy="274175"/>
            </a:xfrm>
            <a:custGeom>
              <a:rect b="b" l="l" r="r" t="t"/>
              <a:pathLst>
                <a:path extrusionOk="0" h="4816" w="156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40"/>
            <p:cNvSpPr/>
            <p:nvPr/>
          </p:nvSpPr>
          <p:spPr>
            <a:xfrm>
              <a:off x="6112258" y="2077573"/>
              <a:ext cx="375055" cy="118642"/>
            </a:xfrm>
            <a:custGeom>
              <a:rect b="b" l="l" r="r" t="t"/>
              <a:pathLst>
                <a:path extrusionOk="0" h="2084" w="6588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40"/>
            <p:cNvSpPr/>
            <p:nvPr/>
          </p:nvSpPr>
          <p:spPr>
            <a:xfrm>
              <a:off x="6086412" y="2051443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40"/>
            <p:cNvSpPr/>
            <p:nvPr/>
          </p:nvSpPr>
          <p:spPr>
            <a:xfrm>
              <a:off x="6083224" y="2047742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6314016" y="2051443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6310315" y="2047742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40"/>
            <p:cNvSpPr/>
            <p:nvPr/>
          </p:nvSpPr>
          <p:spPr>
            <a:xfrm>
              <a:off x="6194635" y="2159722"/>
              <a:ext cx="59776" cy="59207"/>
            </a:xfrm>
            <a:custGeom>
              <a:rect b="b" l="l" r="r" t="t"/>
              <a:pathLst>
                <a:path extrusionOk="0" h="1040" w="105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40"/>
            <p:cNvSpPr/>
            <p:nvPr/>
          </p:nvSpPr>
          <p:spPr>
            <a:xfrm>
              <a:off x="6191504" y="2156022"/>
              <a:ext cx="66039" cy="66039"/>
            </a:xfrm>
            <a:custGeom>
              <a:rect b="b" l="l" r="r" t="t"/>
              <a:pathLst>
                <a:path extrusionOk="0" h="1160" w="116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40"/>
            <p:cNvSpPr/>
            <p:nvPr/>
          </p:nvSpPr>
          <p:spPr>
            <a:xfrm>
              <a:off x="6449223" y="2065163"/>
              <a:ext cx="362872" cy="228745"/>
            </a:xfrm>
            <a:custGeom>
              <a:rect b="b" l="l" r="r" t="t"/>
              <a:pathLst>
                <a:path extrusionOk="0" h="4018" w="6374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40"/>
            <p:cNvSpPr/>
            <p:nvPr/>
          </p:nvSpPr>
          <p:spPr>
            <a:xfrm>
              <a:off x="6446035" y="2062032"/>
              <a:ext cx="369760" cy="235064"/>
            </a:xfrm>
            <a:custGeom>
              <a:rect b="b" l="l" r="r" t="t"/>
              <a:pathLst>
                <a:path extrusionOk="0" h="4129" w="6495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40"/>
            <p:cNvSpPr/>
            <p:nvPr/>
          </p:nvSpPr>
          <p:spPr>
            <a:xfrm>
              <a:off x="6930332" y="1988081"/>
              <a:ext cx="278900" cy="261821"/>
            </a:xfrm>
            <a:custGeom>
              <a:rect b="b" l="l" r="r" t="t"/>
              <a:pathLst>
                <a:path extrusionOk="0" h="4599" w="4899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40"/>
            <p:cNvSpPr/>
            <p:nvPr/>
          </p:nvSpPr>
          <p:spPr>
            <a:xfrm>
              <a:off x="6927144" y="1984893"/>
              <a:ext cx="285276" cy="268368"/>
            </a:xfrm>
            <a:custGeom>
              <a:rect b="b" l="l" r="r" t="t"/>
              <a:pathLst>
                <a:path extrusionOk="0" h="4714" w="5011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40"/>
            <p:cNvSpPr/>
            <p:nvPr/>
          </p:nvSpPr>
          <p:spPr>
            <a:xfrm>
              <a:off x="6987888" y="2066757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40"/>
            <p:cNvSpPr/>
            <p:nvPr/>
          </p:nvSpPr>
          <p:spPr>
            <a:xfrm>
              <a:off x="7051250" y="2066757"/>
              <a:ext cx="40762" cy="40705"/>
            </a:xfrm>
            <a:custGeom>
              <a:rect b="b" l="l" r="r" t="t"/>
              <a:pathLst>
                <a:path extrusionOk="0" h="715" w="716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40"/>
            <p:cNvSpPr/>
            <p:nvPr/>
          </p:nvSpPr>
          <p:spPr>
            <a:xfrm>
              <a:off x="7114100" y="2066757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40"/>
            <p:cNvSpPr/>
            <p:nvPr/>
          </p:nvSpPr>
          <p:spPr>
            <a:xfrm>
              <a:off x="5743641" y="2204582"/>
              <a:ext cx="264098" cy="247873"/>
            </a:xfrm>
            <a:custGeom>
              <a:rect b="b" l="l" r="r" t="t"/>
              <a:pathLst>
                <a:path extrusionOk="0" h="4354" w="4639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40"/>
            <p:cNvSpPr/>
            <p:nvPr/>
          </p:nvSpPr>
          <p:spPr>
            <a:xfrm>
              <a:off x="5740453" y="2201451"/>
              <a:ext cx="270474" cy="254079"/>
            </a:xfrm>
            <a:custGeom>
              <a:rect b="b" l="l" r="r" t="t"/>
              <a:pathLst>
                <a:path extrusionOk="0" h="4463" w="4751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5914201" y="2279045"/>
              <a:ext cx="39168" cy="39168"/>
            </a:xfrm>
            <a:custGeom>
              <a:rect b="b" l="l" r="r" t="t"/>
              <a:pathLst>
                <a:path extrusionOk="0" h="688" w="688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40"/>
            <p:cNvSpPr/>
            <p:nvPr/>
          </p:nvSpPr>
          <p:spPr>
            <a:xfrm>
              <a:off x="5854027" y="2279045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40"/>
            <p:cNvSpPr/>
            <p:nvPr/>
          </p:nvSpPr>
          <p:spPr>
            <a:xfrm>
              <a:off x="5794878" y="2279045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40"/>
            <p:cNvSpPr/>
            <p:nvPr/>
          </p:nvSpPr>
          <p:spPr>
            <a:xfrm>
              <a:off x="7974415" y="2277337"/>
              <a:ext cx="216049" cy="210413"/>
            </a:xfrm>
            <a:custGeom>
              <a:rect b="b" l="l" r="r" t="t"/>
              <a:pathLst>
                <a:path extrusionOk="0" h="3696" w="3795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40"/>
            <p:cNvSpPr/>
            <p:nvPr/>
          </p:nvSpPr>
          <p:spPr>
            <a:xfrm>
              <a:off x="7970715" y="2274035"/>
              <a:ext cx="219750" cy="216846"/>
            </a:xfrm>
            <a:custGeom>
              <a:rect b="b" l="l" r="r" t="t"/>
              <a:pathLst>
                <a:path extrusionOk="0" h="3809" w="386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40"/>
            <p:cNvSpPr/>
            <p:nvPr/>
          </p:nvSpPr>
          <p:spPr>
            <a:xfrm>
              <a:off x="7946406" y="2402126"/>
              <a:ext cx="113063" cy="113120"/>
            </a:xfrm>
            <a:custGeom>
              <a:rect b="b" l="l" r="r" t="t"/>
              <a:pathLst>
                <a:path extrusionOk="0" h="1987" w="1986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40"/>
            <p:cNvSpPr/>
            <p:nvPr/>
          </p:nvSpPr>
          <p:spPr>
            <a:xfrm>
              <a:off x="7942706" y="2398938"/>
              <a:ext cx="119952" cy="119952"/>
            </a:xfrm>
            <a:custGeom>
              <a:rect b="b" l="l" r="r" t="t"/>
              <a:pathLst>
                <a:path extrusionOk="0" h="2107" w="2107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40"/>
            <p:cNvSpPr/>
            <p:nvPr/>
          </p:nvSpPr>
          <p:spPr>
            <a:xfrm>
              <a:off x="7741005" y="2150215"/>
              <a:ext cx="160030" cy="159518"/>
            </a:xfrm>
            <a:custGeom>
              <a:rect b="b" l="l" r="r" t="t"/>
              <a:pathLst>
                <a:path extrusionOk="0" h="2802" w="2811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40"/>
            <p:cNvSpPr/>
            <p:nvPr/>
          </p:nvSpPr>
          <p:spPr>
            <a:xfrm>
              <a:off x="7737817" y="2147027"/>
              <a:ext cx="166406" cy="166406"/>
            </a:xfrm>
            <a:custGeom>
              <a:rect b="b" l="l" r="r" t="t"/>
              <a:pathLst>
                <a:path extrusionOk="0" h="2923" w="2923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40"/>
            <p:cNvSpPr/>
            <p:nvPr/>
          </p:nvSpPr>
          <p:spPr>
            <a:xfrm>
              <a:off x="7784272" y="2170538"/>
              <a:ext cx="116763" cy="82719"/>
            </a:xfrm>
            <a:custGeom>
              <a:rect b="b" l="l" r="r" t="t"/>
              <a:pathLst>
                <a:path extrusionOk="0" h="1453" w="2051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40"/>
            <p:cNvSpPr/>
            <p:nvPr/>
          </p:nvSpPr>
          <p:spPr>
            <a:xfrm>
              <a:off x="6906023" y="3777817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40"/>
            <p:cNvSpPr/>
            <p:nvPr/>
          </p:nvSpPr>
          <p:spPr>
            <a:xfrm>
              <a:off x="6902835" y="3774116"/>
              <a:ext cx="96212" cy="96212"/>
            </a:xfrm>
            <a:custGeom>
              <a:rect b="b" l="l" r="r" t="t"/>
              <a:pathLst>
                <a:path extrusionOk="0" h="1690" w="169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40"/>
            <p:cNvSpPr/>
            <p:nvPr/>
          </p:nvSpPr>
          <p:spPr>
            <a:xfrm>
              <a:off x="5894162" y="2528850"/>
              <a:ext cx="2115690" cy="1276541"/>
            </a:xfrm>
            <a:custGeom>
              <a:rect b="b" l="l" r="r" t="t"/>
              <a:pathLst>
                <a:path extrusionOk="0" h="22423" w="37163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40"/>
            <p:cNvSpPr/>
            <p:nvPr/>
          </p:nvSpPr>
          <p:spPr>
            <a:xfrm>
              <a:off x="5890974" y="2525662"/>
              <a:ext cx="2122066" cy="1282861"/>
            </a:xfrm>
            <a:custGeom>
              <a:rect b="b" l="l" r="r" t="t"/>
              <a:pathLst>
                <a:path extrusionOk="0" h="22534" w="37275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40"/>
            <p:cNvSpPr/>
            <p:nvPr/>
          </p:nvSpPr>
          <p:spPr>
            <a:xfrm>
              <a:off x="5995041" y="2636047"/>
              <a:ext cx="1891272" cy="1092771"/>
            </a:xfrm>
            <a:custGeom>
              <a:rect b="b" l="l" r="r" t="t"/>
              <a:pathLst>
                <a:path extrusionOk="0" h="19195" w="33221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40"/>
            <p:cNvSpPr/>
            <p:nvPr/>
          </p:nvSpPr>
          <p:spPr>
            <a:xfrm>
              <a:off x="5991341" y="2632916"/>
              <a:ext cx="1898103" cy="1099603"/>
            </a:xfrm>
            <a:custGeom>
              <a:rect b="b" l="l" r="r" t="t"/>
              <a:pathLst>
                <a:path extrusionOk="0" h="19315" w="33341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40"/>
            <p:cNvSpPr/>
            <p:nvPr/>
          </p:nvSpPr>
          <p:spPr>
            <a:xfrm>
              <a:off x="6933520" y="2560559"/>
              <a:ext cx="36492" cy="35980"/>
            </a:xfrm>
            <a:custGeom>
              <a:rect b="b" l="l" r="r" t="t"/>
              <a:pathLst>
                <a:path extrusionOk="0" h="632" w="641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40"/>
            <p:cNvSpPr/>
            <p:nvPr/>
          </p:nvSpPr>
          <p:spPr>
            <a:xfrm>
              <a:off x="6930332" y="2556859"/>
              <a:ext cx="43381" cy="43324"/>
            </a:xfrm>
            <a:custGeom>
              <a:rect b="b" l="l" r="r" t="t"/>
              <a:pathLst>
                <a:path extrusionOk="0" h="761" w="762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40"/>
            <p:cNvSpPr/>
            <p:nvPr/>
          </p:nvSpPr>
          <p:spPr>
            <a:xfrm>
              <a:off x="6645116" y="3892415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40"/>
            <p:cNvSpPr/>
            <p:nvPr/>
          </p:nvSpPr>
          <p:spPr>
            <a:xfrm>
              <a:off x="6641416" y="3889284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40"/>
            <p:cNvSpPr/>
            <p:nvPr/>
          </p:nvSpPr>
          <p:spPr>
            <a:xfrm>
              <a:off x="6645116" y="3892415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40"/>
            <p:cNvSpPr/>
            <p:nvPr/>
          </p:nvSpPr>
          <p:spPr>
            <a:xfrm>
              <a:off x="6641416" y="3889284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40"/>
            <p:cNvSpPr/>
            <p:nvPr/>
          </p:nvSpPr>
          <p:spPr>
            <a:xfrm>
              <a:off x="5893081" y="3731363"/>
              <a:ext cx="2115747" cy="206542"/>
            </a:xfrm>
            <a:custGeom>
              <a:rect b="b" l="l" r="r" t="t"/>
              <a:pathLst>
                <a:path extrusionOk="0" h="3628" w="37164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40"/>
            <p:cNvSpPr/>
            <p:nvPr/>
          </p:nvSpPr>
          <p:spPr>
            <a:xfrm>
              <a:off x="5889950" y="3727662"/>
              <a:ext cx="2122066" cy="213431"/>
            </a:xfrm>
            <a:custGeom>
              <a:rect b="b" l="l" r="r" t="t"/>
              <a:pathLst>
                <a:path extrusionOk="0" h="3749" w="37275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40"/>
            <p:cNvSpPr/>
            <p:nvPr/>
          </p:nvSpPr>
          <p:spPr>
            <a:xfrm>
              <a:off x="6906023" y="3777817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40"/>
            <p:cNvSpPr/>
            <p:nvPr/>
          </p:nvSpPr>
          <p:spPr>
            <a:xfrm>
              <a:off x="6431802" y="4215089"/>
              <a:ext cx="1038346" cy="98318"/>
            </a:xfrm>
            <a:custGeom>
              <a:rect b="b" l="l" r="r" t="t"/>
              <a:pathLst>
                <a:path extrusionOk="0" h="1727" w="18239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40"/>
            <p:cNvSpPr/>
            <p:nvPr/>
          </p:nvSpPr>
          <p:spPr>
            <a:xfrm>
              <a:off x="6428614" y="4211958"/>
              <a:ext cx="1044665" cy="105150"/>
            </a:xfrm>
            <a:custGeom>
              <a:rect b="b" l="l" r="r" t="t"/>
              <a:pathLst>
                <a:path extrusionOk="0" h="1847" w="1835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40"/>
            <p:cNvSpPr/>
            <p:nvPr/>
          </p:nvSpPr>
          <p:spPr>
            <a:xfrm>
              <a:off x="6691628" y="4215089"/>
              <a:ext cx="519202" cy="49188"/>
            </a:xfrm>
            <a:custGeom>
              <a:rect b="b" l="l" r="r" t="t"/>
              <a:pathLst>
                <a:path extrusionOk="0" h="864" w="912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40"/>
            <p:cNvSpPr/>
            <p:nvPr/>
          </p:nvSpPr>
          <p:spPr>
            <a:xfrm>
              <a:off x="6687927" y="4211958"/>
              <a:ext cx="526033" cy="56019"/>
            </a:xfrm>
            <a:custGeom>
              <a:rect b="b" l="l" r="r" t="t"/>
              <a:pathLst>
                <a:path extrusionOk="0" h="984" w="924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40"/>
            <p:cNvSpPr/>
            <p:nvPr/>
          </p:nvSpPr>
          <p:spPr>
            <a:xfrm>
              <a:off x="7160554" y="2782355"/>
              <a:ext cx="560419" cy="804364"/>
            </a:xfrm>
            <a:custGeom>
              <a:rect b="b" l="l" r="r" t="t"/>
              <a:pathLst>
                <a:path extrusionOk="0" h="14129" w="9844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40"/>
            <p:cNvSpPr/>
            <p:nvPr/>
          </p:nvSpPr>
          <p:spPr>
            <a:xfrm>
              <a:off x="7157423" y="2779167"/>
              <a:ext cx="566738" cy="810740"/>
            </a:xfrm>
            <a:custGeom>
              <a:rect b="b" l="l" r="r" t="t"/>
              <a:pathLst>
                <a:path extrusionOk="0" h="14241" w="9955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40"/>
            <p:cNvSpPr/>
            <p:nvPr/>
          </p:nvSpPr>
          <p:spPr>
            <a:xfrm>
              <a:off x="7228186" y="2854200"/>
              <a:ext cx="187015" cy="186958"/>
            </a:xfrm>
            <a:custGeom>
              <a:rect b="b" l="l" r="r" t="t"/>
              <a:pathLst>
                <a:path extrusionOk="0" h="3284" w="3285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40"/>
            <p:cNvSpPr/>
            <p:nvPr/>
          </p:nvSpPr>
          <p:spPr>
            <a:xfrm>
              <a:off x="7592078" y="2824084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40"/>
            <p:cNvSpPr/>
            <p:nvPr/>
          </p:nvSpPr>
          <p:spPr>
            <a:xfrm>
              <a:off x="7624243" y="2824084"/>
              <a:ext cx="21747" cy="22203"/>
            </a:xfrm>
            <a:custGeom>
              <a:rect b="b" l="l" r="r" t="t"/>
              <a:pathLst>
                <a:path extrusionOk="0" h="390" w="382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40"/>
            <p:cNvSpPr/>
            <p:nvPr/>
          </p:nvSpPr>
          <p:spPr>
            <a:xfrm>
              <a:off x="7653334" y="2824084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40"/>
            <p:cNvSpPr/>
            <p:nvPr/>
          </p:nvSpPr>
          <p:spPr>
            <a:xfrm>
              <a:off x="7471104" y="2903842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40"/>
            <p:cNvSpPr/>
            <p:nvPr/>
          </p:nvSpPr>
          <p:spPr>
            <a:xfrm>
              <a:off x="7471104" y="2947677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40"/>
            <p:cNvSpPr/>
            <p:nvPr/>
          </p:nvSpPr>
          <p:spPr>
            <a:xfrm>
              <a:off x="7471104" y="2991456"/>
              <a:ext cx="172213" cy="6433"/>
            </a:xfrm>
            <a:custGeom>
              <a:rect b="b" l="l" r="r" t="t"/>
              <a:pathLst>
                <a:path extrusionOk="0" h="113" w="3025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40"/>
            <p:cNvSpPr/>
            <p:nvPr/>
          </p:nvSpPr>
          <p:spPr>
            <a:xfrm>
              <a:off x="7453171" y="3091309"/>
              <a:ext cx="186446" cy="187015"/>
            </a:xfrm>
            <a:custGeom>
              <a:rect b="b" l="l" r="r" t="t"/>
              <a:pathLst>
                <a:path extrusionOk="0" h="3285" w="3275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40"/>
            <p:cNvSpPr/>
            <p:nvPr/>
          </p:nvSpPr>
          <p:spPr>
            <a:xfrm>
              <a:off x="7231374" y="3221734"/>
              <a:ext cx="165325" cy="6945"/>
            </a:xfrm>
            <a:custGeom>
              <a:rect b="b" l="l" r="r" t="t"/>
              <a:pathLst>
                <a:path extrusionOk="0" h="122" w="2904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40"/>
            <p:cNvSpPr/>
            <p:nvPr/>
          </p:nvSpPr>
          <p:spPr>
            <a:xfrm>
              <a:off x="7231374" y="3178411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40"/>
            <p:cNvSpPr/>
            <p:nvPr/>
          </p:nvSpPr>
          <p:spPr>
            <a:xfrm>
              <a:off x="7231374" y="3134575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40"/>
            <p:cNvSpPr/>
            <p:nvPr/>
          </p:nvSpPr>
          <p:spPr>
            <a:xfrm>
              <a:off x="7417761" y="3341114"/>
              <a:ext cx="185990" cy="6376"/>
            </a:xfrm>
            <a:custGeom>
              <a:rect b="b" l="l" r="r" t="t"/>
              <a:pathLst>
                <a:path extrusionOk="0" h="112" w="3267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40"/>
            <p:cNvSpPr/>
            <p:nvPr/>
          </p:nvSpPr>
          <p:spPr>
            <a:xfrm>
              <a:off x="7245607" y="3341114"/>
              <a:ext cx="143179" cy="6376"/>
            </a:xfrm>
            <a:custGeom>
              <a:rect b="b" l="l" r="r" t="t"/>
              <a:pathLst>
                <a:path extrusionOk="0" h="112" w="251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40"/>
            <p:cNvSpPr/>
            <p:nvPr/>
          </p:nvSpPr>
          <p:spPr>
            <a:xfrm>
              <a:off x="7245607" y="3390756"/>
              <a:ext cx="281519" cy="6376"/>
            </a:xfrm>
            <a:custGeom>
              <a:rect b="b" l="l" r="r" t="t"/>
              <a:pathLst>
                <a:path extrusionOk="0" h="112" w="494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40"/>
            <p:cNvSpPr/>
            <p:nvPr/>
          </p:nvSpPr>
          <p:spPr>
            <a:xfrm>
              <a:off x="7337490" y="2894335"/>
              <a:ext cx="44975" cy="47024"/>
            </a:xfrm>
            <a:custGeom>
              <a:rect b="b" l="l" r="r" t="t"/>
              <a:pathLst>
                <a:path extrusionOk="0" h="826" w="79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40"/>
            <p:cNvSpPr/>
            <p:nvPr/>
          </p:nvSpPr>
          <p:spPr>
            <a:xfrm>
              <a:off x="7333790" y="2890065"/>
              <a:ext cx="51806" cy="54994"/>
            </a:xfrm>
            <a:custGeom>
              <a:rect b="b" l="l" r="r" t="t"/>
              <a:pathLst>
                <a:path extrusionOk="0" h="966" w="91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40"/>
            <p:cNvSpPr/>
            <p:nvPr/>
          </p:nvSpPr>
          <p:spPr>
            <a:xfrm>
              <a:off x="7250389" y="2883404"/>
              <a:ext cx="133672" cy="129971"/>
            </a:xfrm>
            <a:custGeom>
              <a:rect b="b" l="l" r="r" t="t"/>
              <a:pathLst>
                <a:path extrusionOk="0" h="2283" w="2348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40"/>
            <p:cNvSpPr/>
            <p:nvPr/>
          </p:nvSpPr>
          <p:spPr>
            <a:xfrm>
              <a:off x="7249819" y="2879875"/>
              <a:ext cx="138454" cy="137031"/>
            </a:xfrm>
            <a:custGeom>
              <a:rect b="b" l="l" r="r" t="t"/>
              <a:pathLst>
                <a:path extrusionOk="0" h="2407" w="2432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40"/>
            <p:cNvSpPr/>
            <p:nvPr/>
          </p:nvSpPr>
          <p:spPr>
            <a:xfrm>
              <a:off x="7464272" y="3113853"/>
              <a:ext cx="157411" cy="137714"/>
            </a:xfrm>
            <a:custGeom>
              <a:rect b="b" l="l" r="r" t="t"/>
              <a:pathLst>
                <a:path extrusionOk="0" h="2419" w="2765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40"/>
            <p:cNvSpPr/>
            <p:nvPr/>
          </p:nvSpPr>
          <p:spPr>
            <a:xfrm>
              <a:off x="7461084" y="3111177"/>
              <a:ext cx="156899" cy="144431"/>
            </a:xfrm>
            <a:custGeom>
              <a:rect b="b" l="l" r="r" t="t"/>
              <a:pathLst>
                <a:path extrusionOk="0" h="2537" w="2756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40"/>
            <p:cNvSpPr/>
            <p:nvPr/>
          </p:nvSpPr>
          <p:spPr>
            <a:xfrm>
              <a:off x="7495925" y="3135657"/>
              <a:ext cx="95130" cy="95642"/>
            </a:xfrm>
            <a:custGeom>
              <a:rect b="b" l="l" r="r" t="t"/>
              <a:pathLst>
                <a:path extrusionOk="0" h="1680" w="1671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40"/>
            <p:cNvSpPr/>
            <p:nvPr/>
          </p:nvSpPr>
          <p:spPr>
            <a:xfrm>
              <a:off x="7492224" y="3132469"/>
              <a:ext cx="102531" cy="102019"/>
            </a:xfrm>
            <a:custGeom>
              <a:rect b="b" l="l" r="r" t="t"/>
              <a:pathLst>
                <a:path extrusionOk="0" h="1792" w="1801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40"/>
            <p:cNvSpPr/>
            <p:nvPr/>
          </p:nvSpPr>
          <p:spPr>
            <a:xfrm>
              <a:off x="7504920" y="3149434"/>
              <a:ext cx="77140" cy="67576"/>
            </a:xfrm>
            <a:custGeom>
              <a:rect b="b" l="l" r="r" t="t"/>
              <a:pathLst>
                <a:path extrusionOk="0" h="1187" w="1355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40"/>
            <p:cNvSpPr/>
            <p:nvPr/>
          </p:nvSpPr>
          <p:spPr>
            <a:xfrm>
              <a:off x="7501219" y="3146246"/>
              <a:ext cx="84541" cy="74521"/>
            </a:xfrm>
            <a:custGeom>
              <a:rect b="b" l="l" r="r" t="t"/>
              <a:pathLst>
                <a:path extrusionOk="0" h="1309" w="1485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40"/>
            <p:cNvSpPr/>
            <p:nvPr/>
          </p:nvSpPr>
          <p:spPr>
            <a:xfrm>
              <a:off x="7526553" y="3166797"/>
              <a:ext cx="33873" cy="33361"/>
            </a:xfrm>
            <a:custGeom>
              <a:rect b="b" l="l" r="r" t="t"/>
              <a:pathLst>
                <a:path extrusionOk="0" h="586" w="595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40"/>
            <p:cNvSpPr/>
            <p:nvPr/>
          </p:nvSpPr>
          <p:spPr>
            <a:xfrm>
              <a:off x="7523422" y="3163097"/>
              <a:ext cx="40193" cy="40193"/>
            </a:xfrm>
            <a:custGeom>
              <a:rect b="b" l="l" r="r" t="t"/>
              <a:pathLst>
                <a:path extrusionOk="0" h="706" w="706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40"/>
            <p:cNvSpPr/>
            <p:nvPr/>
          </p:nvSpPr>
          <p:spPr>
            <a:xfrm>
              <a:off x="7495412" y="3128939"/>
              <a:ext cx="49188" cy="55905"/>
            </a:xfrm>
            <a:custGeom>
              <a:rect b="b" l="l" r="r" t="t"/>
              <a:pathLst>
                <a:path extrusionOk="0" h="982" w="864">
                  <a:moveTo>
                    <a:pt x="38" y="0"/>
                  </a:moveTo>
                  <a:cubicBezTo>
                    <a:pt x="31" y="0"/>
                    <a:pt x="24" y="3"/>
                    <a:pt x="19" y="7"/>
                  </a:cubicBezTo>
                  <a:cubicBezTo>
                    <a:pt x="0" y="16"/>
                    <a:pt x="0" y="35"/>
                    <a:pt x="10" y="54"/>
                  </a:cubicBezTo>
                  <a:lnTo>
                    <a:pt x="807" y="972"/>
                  </a:lnTo>
                  <a:cubicBezTo>
                    <a:pt x="817" y="981"/>
                    <a:pt x="826" y="981"/>
                    <a:pt x="835" y="981"/>
                  </a:cubicBezTo>
                  <a:lnTo>
                    <a:pt x="854" y="981"/>
                  </a:lnTo>
                  <a:cubicBezTo>
                    <a:pt x="863" y="972"/>
                    <a:pt x="863" y="953"/>
                    <a:pt x="854" y="935"/>
                  </a:cubicBezTo>
                  <a:lnTo>
                    <a:pt x="56" y="7"/>
                  </a:lnTo>
                  <a:cubicBezTo>
                    <a:pt x="51" y="3"/>
                    <a:pt x="44" y="0"/>
                    <a:pt x="38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40"/>
            <p:cNvSpPr/>
            <p:nvPr/>
          </p:nvSpPr>
          <p:spPr>
            <a:xfrm>
              <a:off x="7493818" y="3127231"/>
              <a:ext cx="52319" cy="59720"/>
            </a:xfrm>
            <a:custGeom>
              <a:rect b="b" l="l" r="r" t="t"/>
              <a:pathLst>
                <a:path extrusionOk="0" h="1049" w="919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40"/>
            <p:cNvSpPr/>
            <p:nvPr/>
          </p:nvSpPr>
          <p:spPr>
            <a:xfrm>
              <a:off x="7482205" y="3116130"/>
              <a:ext cx="19072" cy="18502"/>
            </a:xfrm>
            <a:custGeom>
              <a:rect b="b" l="l" r="r" t="t"/>
              <a:pathLst>
                <a:path extrusionOk="0" h="325" w="335">
                  <a:moveTo>
                    <a:pt x="242" y="0"/>
                  </a:moveTo>
                  <a:cubicBezTo>
                    <a:pt x="223" y="10"/>
                    <a:pt x="214" y="19"/>
                    <a:pt x="214" y="37"/>
                  </a:cubicBezTo>
                  <a:lnTo>
                    <a:pt x="251" y="223"/>
                  </a:lnTo>
                  <a:cubicBezTo>
                    <a:pt x="251" y="223"/>
                    <a:pt x="251" y="232"/>
                    <a:pt x="242" y="232"/>
                  </a:cubicBezTo>
                  <a:lnTo>
                    <a:pt x="47" y="158"/>
                  </a:lnTo>
                  <a:cubicBezTo>
                    <a:pt x="28" y="158"/>
                    <a:pt x="19" y="158"/>
                    <a:pt x="10" y="177"/>
                  </a:cubicBezTo>
                  <a:cubicBezTo>
                    <a:pt x="0" y="195"/>
                    <a:pt x="10" y="214"/>
                    <a:pt x="28" y="214"/>
                  </a:cubicBezTo>
                  <a:lnTo>
                    <a:pt x="325" y="325"/>
                  </a:lnTo>
                  <a:cubicBezTo>
                    <a:pt x="325" y="325"/>
                    <a:pt x="334" y="316"/>
                    <a:pt x="334" y="316"/>
                  </a:cubicBezTo>
                  <a:lnTo>
                    <a:pt x="279" y="28"/>
                  </a:lnTo>
                  <a:cubicBezTo>
                    <a:pt x="270" y="10"/>
                    <a:pt x="260" y="0"/>
                    <a:pt x="24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40"/>
            <p:cNvSpPr/>
            <p:nvPr/>
          </p:nvSpPr>
          <p:spPr>
            <a:xfrm>
              <a:off x="7481123" y="3114536"/>
              <a:ext cx="21747" cy="21690"/>
            </a:xfrm>
            <a:custGeom>
              <a:rect b="b" l="l" r="r" t="t"/>
              <a:pathLst>
                <a:path extrusionOk="0" h="381" w="382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40"/>
            <p:cNvSpPr/>
            <p:nvPr/>
          </p:nvSpPr>
          <p:spPr>
            <a:xfrm>
              <a:off x="7487499" y="3121937"/>
              <a:ext cx="18502" cy="18218"/>
            </a:xfrm>
            <a:custGeom>
              <a:rect b="b" l="l" r="r" t="t"/>
              <a:pathLst>
                <a:path extrusionOk="0" h="320" w="325">
                  <a:moveTo>
                    <a:pt x="232" y="0"/>
                  </a:moveTo>
                  <a:cubicBezTo>
                    <a:pt x="214" y="0"/>
                    <a:pt x="204" y="19"/>
                    <a:pt x="214" y="37"/>
                  </a:cubicBezTo>
                  <a:lnTo>
                    <a:pt x="251" y="214"/>
                  </a:lnTo>
                  <a:cubicBezTo>
                    <a:pt x="251" y="220"/>
                    <a:pt x="246" y="227"/>
                    <a:pt x="240" y="227"/>
                  </a:cubicBezTo>
                  <a:cubicBezTo>
                    <a:pt x="238" y="227"/>
                    <a:pt x="235" y="226"/>
                    <a:pt x="232" y="223"/>
                  </a:cubicBezTo>
                  <a:lnTo>
                    <a:pt x="37" y="158"/>
                  </a:lnTo>
                  <a:cubicBezTo>
                    <a:pt x="35" y="156"/>
                    <a:pt x="32" y="154"/>
                    <a:pt x="28" y="154"/>
                  </a:cubicBezTo>
                  <a:cubicBezTo>
                    <a:pt x="19" y="154"/>
                    <a:pt x="7" y="163"/>
                    <a:pt x="0" y="177"/>
                  </a:cubicBezTo>
                  <a:cubicBezTo>
                    <a:pt x="0" y="186"/>
                    <a:pt x="10" y="204"/>
                    <a:pt x="19" y="214"/>
                  </a:cubicBezTo>
                  <a:lnTo>
                    <a:pt x="316" y="316"/>
                  </a:lnTo>
                  <a:cubicBezTo>
                    <a:pt x="318" y="318"/>
                    <a:pt x="320" y="320"/>
                    <a:pt x="322" y="320"/>
                  </a:cubicBezTo>
                  <a:cubicBezTo>
                    <a:pt x="325" y="320"/>
                    <a:pt x="325" y="313"/>
                    <a:pt x="325" y="306"/>
                  </a:cubicBezTo>
                  <a:lnTo>
                    <a:pt x="269" y="28"/>
                  </a:lnTo>
                  <a:cubicBezTo>
                    <a:pt x="269" y="10"/>
                    <a:pt x="251" y="0"/>
                    <a:pt x="23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40"/>
            <p:cNvSpPr/>
            <p:nvPr/>
          </p:nvSpPr>
          <p:spPr>
            <a:xfrm>
              <a:off x="7485905" y="3120115"/>
              <a:ext cx="21690" cy="21918"/>
            </a:xfrm>
            <a:custGeom>
              <a:rect b="b" l="l" r="r" t="t"/>
              <a:pathLst>
                <a:path extrusionOk="0" h="385" w="381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40"/>
            <p:cNvSpPr/>
            <p:nvPr/>
          </p:nvSpPr>
          <p:spPr>
            <a:xfrm>
              <a:off x="6932439" y="3332119"/>
              <a:ext cx="175914" cy="249866"/>
            </a:xfrm>
            <a:custGeom>
              <a:rect b="b" l="l" r="r" t="t"/>
              <a:pathLst>
                <a:path extrusionOk="0" h="4389" w="309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40"/>
            <p:cNvSpPr/>
            <p:nvPr/>
          </p:nvSpPr>
          <p:spPr>
            <a:xfrm>
              <a:off x="6929251" y="3328419"/>
              <a:ext cx="182802" cy="256697"/>
            </a:xfrm>
            <a:custGeom>
              <a:rect b="b" l="l" r="r" t="t"/>
              <a:pathLst>
                <a:path extrusionOk="0" h="4509" w="3211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40"/>
            <p:cNvSpPr/>
            <p:nvPr/>
          </p:nvSpPr>
          <p:spPr>
            <a:xfrm>
              <a:off x="6626671" y="3327906"/>
              <a:ext cx="268880" cy="268880"/>
            </a:xfrm>
            <a:custGeom>
              <a:rect b="b" l="l" r="r" t="t"/>
              <a:pathLst>
                <a:path extrusionOk="0" h="4723" w="4723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40"/>
            <p:cNvSpPr/>
            <p:nvPr/>
          </p:nvSpPr>
          <p:spPr>
            <a:xfrm>
              <a:off x="6623483" y="3324718"/>
              <a:ext cx="275769" cy="275200"/>
            </a:xfrm>
            <a:custGeom>
              <a:rect b="b" l="l" r="r" t="t"/>
              <a:pathLst>
                <a:path extrusionOk="0" h="4834" w="4844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40"/>
            <p:cNvSpPr/>
            <p:nvPr/>
          </p:nvSpPr>
          <p:spPr>
            <a:xfrm>
              <a:off x="6695328" y="3411877"/>
              <a:ext cx="136290" cy="100937"/>
            </a:xfrm>
            <a:custGeom>
              <a:rect b="b" l="l" r="r" t="t"/>
              <a:pathLst>
                <a:path extrusionOk="0" h="1773" w="2394">
                  <a:moveTo>
                    <a:pt x="241" y="0"/>
                  </a:moveTo>
                  <a:cubicBezTo>
                    <a:pt x="112" y="0"/>
                    <a:pt x="0" y="112"/>
                    <a:pt x="0" y="241"/>
                  </a:cubicBezTo>
                  <a:lnTo>
                    <a:pt x="0" y="1540"/>
                  </a:lnTo>
                  <a:cubicBezTo>
                    <a:pt x="0" y="1670"/>
                    <a:pt x="112" y="1772"/>
                    <a:pt x="241" y="1772"/>
                  </a:cubicBezTo>
                  <a:lnTo>
                    <a:pt x="2152" y="1772"/>
                  </a:lnTo>
                  <a:cubicBezTo>
                    <a:pt x="2292" y="1772"/>
                    <a:pt x="2394" y="1670"/>
                    <a:pt x="2394" y="1540"/>
                  </a:cubicBezTo>
                  <a:lnTo>
                    <a:pt x="2394" y="241"/>
                  </a:lnTo>
                  <a:cubicBezTo>
                    <a:pt x="2394" y="112"/>
                    <a:pt x="2292" y="0"/>
                    <a:pt x="2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40"/>
            <p:cNvSpPr/>
            <p:nvPr/>
          </p:nvSpPr>
          <p:spPr>
            <a:xfrm>
              <a:off x="6692140" y="3408689"/>
              <a:ext cx="142667" cy="107768"/>
            </a:xfrm>
            <a:custGeom>
              <a:rect b="b" l="l" r="r" t="t"/>
              <a:pathLst>
                <a:path extrusionOk="0" h="1893" w="2506">
                  <a:moveTo>
                    <a:pt x="2208" y="112"/>
                  </a:moveTo>
                  <a:cubicBezTo>
                    <a:pt x="2310" y="112"/>
                    <a:pt x="2394" y="195"/>
                    <a:pt x="2394" y="297"/>
                  </a:cubicBezTo>
                  <a:lnTo>
                    <a:pt x="2394" y="1596"/>
                  </a:lnTo>
                  <a:cubicBezTo>
                    <a:pt x="2394" y="1689"/>
                    <a:pt x="2310" y="1772"/>
                    <a:pt x="2208" y="1772"/>
                  </a:cubicBezTo>
                  <a:lnTo>
                    <a:pt x="297" y="1772"/>
                  </a:lnTo>
                  <a:cubicBezTo>
                    <a:pt x="195" y="1772"/>
                    <a:pt x="121" y="1689"/>
                    <a:pt x="121" y="1596"/>
                  </a:cubicBezTo>
                  <a:lnTo>
                    <a:pt x="121" y="297"/>
                  </a:lnTo>
                  <a:cubicBezTo>
                    <a:pt x="121" y="195"/>
                    <a:pt x="195" y="112"/>
                    <a:pt x="297" y="112"/>
                  </a:cubicBezTo>
                  <a:close/>
                  <a:moveTo>
                    <a:pt x="297" y="1"/>
                  </a:moveTo>
                  <a:cubicBezTo>
                    <a:pt x="130" y="1"/>
                    <a:pt x="1" y="130"/>
                    <a:pt x="1" y="297"/>
                  </a:cubicBezTo>
                  <a:lnTo>
                    <a:pt x="1" y="1596"/>
                  </a:lnTo>
                  <a:cubicBezTo>
                    <a:pt x="1" y="1754"/>
                    <a:pt x="130" y="1893"/>
                    <a:pt x="297" y="1893"/>
                  </a:cubicBezTo>
                  <a:lnTo>
                    <a:pt x="2208" y="1893"/>
                  </a:lnTo>
                  <a:cubicBezTo>
                    <a:pt x="2375" y="1893"/>
                    <a:pt x="2505" y="1754"/>
                    <a:pt x="2505" y="1596"/>
                  </a:cubicBezTo>
                  <a:lnTo>
                    <a:pt x="2505" y="297"/>
                  </a:lnTo>
                  <a:cubicBezTo>
                    <a:pt x="2505" y="130"/>
                    <a:pt x="2375" y="1"/>
                    <a:pt x="2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40"/>
            <p:cNvSpPr/>
            <p:nvPr/>
          </p:nvSpPr>
          <p:spPr>
            <a:xfrm>
              <a:off x="6695328" y="3425597"/>
              <a:ext cx="136290" cy="37232"/>
            </a:xfrm>
            <a:custGeom>
              <a:rect b="b" l="l" r="r" t="t"/>
              <a:pathLst>
                <a:path extrusionOk="0" h="654" w="2394">
                  <a:moveTo>
                    <a:pt x="0" y="0"/>
                  </a:moveTo>
                  <a:lnTo>
                    <a:pt x="965" y="585"/>
                  </a:lnTo>
                  <a:cubicBezTo>
                    <a:pt x="1046" y="630"/>
                    <a:pt x="1137" y="653"/>
                    <a:pt x="1226" y="653"/>
                  </a:cubicBezTo>
                  <a:cubicBezTo>
                    <a:pt x="1320" y="653"/>
                    <a:pt x="1413" y="628"/>
                    <a:pt x="1494" y="576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40"/>
            <p:cNvSpPr/>
            <p:nvPr/>
          </p:nvSpPr>
          <p:spPr>
            <a:xfrm>
              <a:off x="6693734" y="3422409"/>
              <a:ext cx="139479" cy="43381"/>
            </a:xfrm>
            <a:custGeom>
              <a:rect b="b" l="l" r="r" t="t"/>
              <a:pathLst>
                <a:path extrusionOk="0" h="762" w="2450">
                  <a:moveTo>
                    <a:pt x="56" y="1"/>
                  </a:moveTo>
                  <a:lnTo>
                    <a:pt x="0" y="103"/>
                  </a:lnTo>
                  <a:lnTo>
                    <a:pt x="965" y="687"/>
                  </a:lnTo>
                  <a:cubicBezTo>
                    <a:pt x="1058" y="743"/>
                    <a:pt x="1151" y="761"/>
                    <a:pt x="1253" y="761"/>
                  </a:cubicBezTo>
                  <a:cubicBezTo>
                    <a:pt x="1355" y="761"/>
                    <a:pt x="1457" y="734"/>
                    <a:pt x="1550" y="678"/>
                  </a:cubicBezTo>
                  <a:lnTo>
                    <a:pt x="2449" y="103"/>
                  </a:lnTo>
                  <a:lnTo>
                    <a:pt x="2394" y="1"/>
                  </a:lnTo>
                  <a:lnTo>
                    <a:pt x="1485" y="576"/>
                  </a:lnTo>
                  <a:cubicBezTo>
                    <a:pt x="1413" y="623"/>
                    <a:pt x="1332" y="647"/>
                    <a:pt x="1251" y="647"/>
                  </a:cubicBezTo>
                  <a:cubicBezTo>
                    <a:pt x="1174" y="647"/>
                    <a:pt x="1098" y="626"/>
                    <a:pt x="1030" y="585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40"/>
            <p:cNvSpPr/>
            <p:nvPr/>
          </p:nvSpPr>
          <p:spPr>
            <a:xfrm>
              <a:off x="6732275" y="3079126"/>
              <a:ext cx="373973" cy="201817"/>
            </a:xfrm>
            <a:custGeom>
              <a:rect b="b" l="l" r="r" t="t"/>
              <a:pathLst>
                <a:path extrusionOk="0" h="3545" w="6569">
                  <a:moveTo>
                    <a:pt x="177" y="1"/>
                  </a:moveTo>
                  <a:cubicBezTo>
                    <a:pt x="75" y="1"/>
                    <a:pt x="1" y="84"/>
                    <a:pt x="1" y="186"/>
                  </a:cubicBezTo>
                  <a:lnTo>
                    <a:pt x="1" y="3368"/>
                  </a:lnTo>
                  <a:cubicBezTo>
                    <a:pt x="1" y="3461"/>
                    <a:pt x="75" y="3545"/>
                    <a:pt x="177" y="3545"/>
                  </a:cubicBezTo>
                  <a:lnTo>
                    <a:pt x="6383" y="3545"/>
                  </a:lnTo>
                  <a:cubicBezTo>
                    <a:pt x="6485" y="3545"/>
                    <a:pt x="6568" y="3461"/>
                    <a:pt x="6568" y="3368"/>
                  </a:cubicBezTo>
                  <a:lnTo>
                    <a:pt x="6568" y="186"/>
                  </a:lnTo>
                  <a:cubicBezTo>
                    <a:pt x="6568" y="84"/>
                    <a:pt x="6485" y="1"/>
                    <a:pt x="6383" y="1"/>
                  </a:cubicBezTo>
                  <a:close/>
                </a:path>
              </a:pathLst>
            </a:custGeom>
            <a:solidFill>
              <a:srgbClr val="948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40"/>
            <p:cNvSpPr/>
            <p:nvPr/>
          </p:nvSpPr>
          <p:spPr>
            <a:xfrm>
              <a:off x="6732275" y="3083908"/>
              <a:ext cx="373973" cy="201817"/>
            </a:xfrm>
            <a:custGeom>
              <a:rect b="b" l="l" r="r" t="t"/>
              <a:pathLst>
                <a:path extrusionOk="0" h="3545" w="6569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40"/>
            <p:cNvSpPr/>
            <p:nvPr/>
          </p:nvSpPr>
          <p:spPr>
            <a:xfrm>
              <a:off x="6728575" y="3080720"/>
              <a:ext cx="380862" cy="208136"/>
            </a:xfrm>
            <a:custGeom>
              <a:rect b="b" l="l" r="r" t="t"/>
              <a:pathLst>
                <a:path extrusionOk="0" h="3656" w="669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40"/>
            <p:cNvSpPr/>
            <p:nvPr/>
          </p:nvSpPr>
          <p:spPr>
            <a:xfrm>
              <a:off x="6793531" y="3145164"/>
              <a:ext cx="125246" cy="6376"/>
            </a:xfrm>
            <a:custGeom>
              <a:rect b="b" l="l" r="r" t="t"/>
              <a:pathLst>
                <a:path extrusionOk="0" h="112" w="220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40"/>
            <p:cNvSpPr/>
            <p:nvPr/>
          </p:nvSpPr>
          <p:spPr>
            <a:xfrm>
              <a:off x="6942971" y="3145164"/>
              <a:ext cx="112038" cy="6376"/>
            </a:xfrm>
            <a:custGeom>
              <a:rect b="b" l="l" r="r" t="t"/>
              <a:pathLst>
                <a:path extrusionOk="0" h="112" w="1968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40"/>
            <p:cNvSpPr/>
            <p:nvPr/>
          </p:nvSpPr>
          <p:spPr>
            <a:xfrm>
              <a:off x="6793531" y="3208526"/>
              <a:ext cx="112551" cy="6945"/>
            </a:xfrm>
            <a:custGeom>
              <a:rect b="b" l="l" r="r" t="t"/>
              <a:pathLst>
                <a:path extrusionOk="0" h="122" w="1977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40"/>
            <p:cNvSpPr/>
            <p:nvPr/>
          </p:nvSpPr>
          <p:spPr>
            <a:xfrm>
              <a:off x="6893328" y="3175280"/>
              <a:ext cx="112551" cy="6376"/>
            </a:xfrm>
            <a:custGeom>
              <a:rect b="b" l="l" r="r" t="t"/>
              <a:pathLst>
                <a:path extrusionOk="0" h="112" w="197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40"/>
            <p:cNvSpPr/>
            <p:nvPr/>
          </p:nvSpPr>
          <p:spPr>
            <a:xfrm>
              <a:off x="6793531" y="3175280"/>
              <a:ext cx="76115" cy="6376"/>
            </a:xfrm>
            <a:custGeom>
              <a:rect b="b" l="l" r="r" t="t"/>
              <a:pathLst>
                <a:path extrusionOk="0" h="112" w="133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40"/>
            <p:cNvSpPr/>
            <p:nvPr/>
          </p:nvSpPr>
          <p:spPr>
            <a:xfrm>
              <a:off x="6931926" y="3208526"/>
              <a:ext cx="49131" cy="6945"/>
            </a:xfrm>
            <a:custGeom>
              <a:rect b="b" l="l" r="r" t="t"/>
              <a:pathLst>
                <a:path extrusionOk="0" h="122" w="863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40"/>
            <p:cNvSpPr/>
            <p:nvPr/>
          </p:nvSpPr>
          <p:spPr>
            <a:xfrm>
              <a:off x="6732275" y="2787650"/>
              <a:ext cx="373973" cy="250378"/>
            </a:xfrm>
            <a:custGeom>
              <a:rect b="b" l="l" r="r" t="t"/>
              <a:pathLst>
                <a:path extrusionOk="0" h="4398" w="6569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40"/>
            <p:cNvSpPr/>
            <p:nvPr/>
          </p:nvSpPr>
          <p:spPr>
            <a:xfrm>
              <a:off x="6728575" y="2783949"/>
              <a:ext cx="380862" cy="257210"/>
            </a:xfrm>
            <a:custGeom>
              <a:rect b="b" l="l" r="r" t="t"/>
              <a:pathLst>
                <a:path extrusionOk="0" h="4518" w="669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40"/>
            <p:cNvSpPr/>
            <p:nvPr/>
          </p:nvSpPr>
          <p:spPr>
            <a:xfrm>
              <a:off x="6997395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40"/>
            <p:cNvSpPr/>
            <p:nvPr/>
          </p:nvSpPr>
          <p:spPr>
            <a:xfrm>
              <a:off x="7035424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40"/>
            <p:cNvSpPr/>
            <p:nvPr/>
          </p:nvSpPr>
          <p:spPr>
            <a:xfrm>
              <a:off x="7073452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40"/>
            <p:cNvSpPr/>
            <p:nvPr/>
          </p:nvSpPr>
          <p:spPr>
            <a:xfrm>
              <a:off x="6833154" y="2829891"/>
              <a:ext cx="173295" cy="173295"/>
            </a:xfrm>
            <a:custGeom>
              <a:rect b="b" l="l" r="r" t="t"/>
              <a:pathLst>
                <a:path extrusionOk="0" h="3044" w="3044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40"/>
            <p:cNvSpPr/>
            <p:nvPr/>
          </p:nvSpPr>
          <p:spPr>
            <a:xfrm>
              <a:off x="6829966" y="2826703"/>
              <a:ext cx="179614" cy="180127"/>
            </a:xfrm>
            <a:custGeom>
              <a:rect b="b" l="l" r="r" t="t"/>
              <a:pathLst>
                <a:path extrusionOk="0" h="3164" w="3155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40"/>
            <p:cNvSpPr/>
            <p:nvPr/>
          </p:nvSpPr>
          <p:spPr>
            <a:xfrm>
              <a:off x="6851656" y="2848393"/>
              <a:ext cx="136290" cy="136290"/>
            </a:xfrm>
            <a:custGeom>
              <a:rect b="b" l="l" r="r" t="t"/>
              <a:pathLst>
                <a:path extrusionOk="0" h="2394" w="2394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40"/>
            <p:cNvSpPr/>
            <p:nvPr/>
          </p:nvSpPr>
          <p:spPr>
            <a:xfrm>
              <a:off x="6848468" y="2845205"/>
              <a:ext cx="142667" cy="142667"/>
            </a:xfrm>
            <a:custGeom>
              <a:rect b="b" l="l" r="r" t="t"/>
              <a:pathLst>
                <a:path extrusionOk="0" h="2506" w="2506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40"/>
            <p:cNvSpPr/>
            <p:nvPr/>
          </p:nvSpPr>
          <p:spPr>
            <a:xfrm>
              <a:off x="6915018" y="2877939"/>
              <a:ext cx="38599" cy="43381"/>
            </a:xfrm>
            <a:custGeom>
              <a:rect b="b" l="l" r="r" t="t"/>
              <a:pathLst>
                <a:path extrusionOk="0" h="762" w="678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40"/>
            <p:cNvSpPr/>
            <p:nvPr/>
          </p:nvSpPr>
          <p:spPr>
            <a:xfrm>
              <a:off x="6909724" y="2906973"/>
              <a:ext cx="20666" cy="20666"/>
            </a:xfrm>
            <a:custGeom>
              <a:rect b="b" l="l" r="r" t="t"/>
              <a:pathLst>
                <a:path extrusionOk="0" h="363" w="363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40"/>
            <p:cNvSpPr/>
            <p:nvPr/>
          </p:nvSpPr>
          <p:spPr>
            <a:xfrm>
              <a:off x="6906536" y="2903842"/>
              <a:ext cx="26985" cy="26985"/>
            </a:xfrm>
            <a:custGeom>
              <a:rect b="b" l="l" r="r" t="t"/>
              <a:pathLst>
                <a:path extrusionOk="0" h="474" w="474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40"/>
            <p:cNvSpPr/>
            <p:nvPr/>
          </p:nvSpPr>
          <p:spPr>
            <a:xfrm>
              <a:off x="6131273" y="2776548"/>
              <a:ext cx="556206" cy="494892"/>
            </a:xfrm>
            <a:custGeom>
              <a:rect b="b" l="l" r="r" t="t"/>
              <a:pathLst>
                <a:path extrusionOk="0" h="8693" w="977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40"/>
            <p:cNvSpPr/>
            <p:nvPr/>
          </p:nvSpPr>
          <p:spPr>
            <a:xfrm>
              <a:off x="6127572" y="2773360"/>
              <a:ext cx="563550" cy="501269"/>
            </a:xfrm>
            <a:custGeom>
              <a:rect b="b" l="l" r="r" t="t"/>
              <a:pathLst>
                <a:path extrusionOk="0" h="8805" w="9899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40"/>
            <p:cNvSpPr/>
            <p:nvPr/>
          </p:nvSpPr>
          <p:spPr>
            <a:xfrm>
              <a:off x="6317204" y="2829094"/>
              <a:ext cx="183827" cy="167488"/>
            </a:xfrm>
            <a:custGeom>
              <a:rect b="b" l="l" r="r" t="t"/>
              <a:pathLst>
                <a:path extrusionOk="0" h="2942" w="3229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40"/>
            <p:cNvSpPr/>
            <p:nvPr/>
          </p:nvSpPr>
          <p:spPr>
            <a:xfrm>
              <a:off x="6322441" y="2825678"/>
              <a:ext cx="173807" cy="174320"/>
            </a:xfrm>
            <a:custGeom>
              <a:rect b="b" l="l" r="r" t="t"/>
              <a:pathLst>
                <a:path extrusionOk="0" h="3062" w="3053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40"/>
            <p:cNvSpPr/>
            <p:nvPr/>
          </p:nvSpPr>
          <p:spPr>
            <a:xfrm>
              <a:off x="6370547" y="2912780"/>
              <a:ext cx="76058" cy="38485"/>
            </a:xfrm>
            <a:custGeom>
              <a:rect b="b" l="l" r="r" t="t"/>
              <a:pathLst>
                <a:path extrusionOk="0" h="676" w="1336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40"/>
            <p:cNvSpPr/>
            <p:nvPr/>
          </p:nvSpPr>
          <p:spPr>
            <a:xfrm>
              <a:off x="6366846" y="2909649"/>
              <a:ext cx="82947" cy="44918"/>
            </a:xfrm>
            <a:custGeom>
              <a:rect b="b" l="l" r="r" t="t"/>
              <a:pathLst>
                <a:path extrusionOk="0" h="789" w="1457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40"/>
            <p:cNvSpPr/>
            <p:nvPr/>
          </p:nvSpPr>
          <p:spPr>
            <a:xfrm>
              <a:off x="6386885" y="2864731"/>
              <a:ext cx="43381" cy="43381"/>
            </a:xfrm>
            <a:custGeom>
              <a:rect b="b" l="l" r="r" t="t"/>
              <a:pathLst>
                <a:path extrusionOk="0" h="762" w="762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40"/>
            <p:cNvSpPr/>
            <p:nvPr/>
          </p:nvSpPr>
          <p:spPr>
            <a:xfrm>
              <a:off x="6383697" y="2861031"/>
              <a:ext cx="50269" cy="50212"/>
            </a:xfrm>
            <a:custGeom>
              <a:rect b="b" l="l" r="r" t="t"/>
              <a:pathLst>
                <a:path extrusionOk="0" h="882" w="883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40"/>
            <p:cNvSpPr/>
            <p:nvPr/>
          </p:nvSpPr>
          <p:spPr>
            <a:xfrm>
              <a:off x="6246953" y="3037967"/>
              <a:ext cx="324843" cy="58695"/>
            </a:xfrm>
            <a:custGeom>
              <a:rect b="b" l="l" r="r" t="t"/>
              <a:pathLst>
                <a:path extrusionOk="0" h="1031" w="5706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40"/>
            <p:cNvSpPr/>
            <p:nvPr/>
          </p:nvSpPr>
          <p:spPr>
            <a:xfrm>
              <a:off x="6243765" y="3034779"/>
              <a:ext cx="331731" cy="65014"/>
            </a:xfrm>
            <a:custGeom>
              <a:rect b="b" l="l" r="r" t="t"/>
              <a:pathLst>
                <a:path extrusionOk="0" h="1142" w="5827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40"/>
            <p:cNvSpPr/>
            <p:nvPr/>
          </p:nvSpPr>
          <p:spPr>
            <a:xfrm>
              <a:off x="6246953" y="3133038"/>
              <a:ext cx="324843" cy="58638"/>
            </a:xfrm>
            <a:custGeom>
              <a:rect b="b" l="l" r="r" t="t"/>
              <a:pathLst>
                <a:path extrusionOk="0" h="1030" w="5706">
                  <a:moveTo>
                    <a:pt x="511" y="0"/>
                  </a:moveTo>
                  <a:cubicBezTo>
                    <a:pt x="232" y="0"/>
                    <a:pt x="0" y="232"/>
                    <a:pt x="0" y="520"/>
                  </a:cubicBezTo>
                  <a:cubicBezTo>
                    <a:pt x="0" y="807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807"/>
                    <a:pt x="5705" y="520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40"/>
            <p:cNvSpPr/>
            <p:nvPr/>
          </p:nvSpPr>
          <p:spPr>
            <a:xfrm>
              <a:off x="6243765" y="3129850"/>
              <a:ext cx="331731" cy="65526"/>
            </a:xfrm>
            <a:custGeom>
              <a:rect b="b" l="l" r="r" t="t"/>
              <a:pathLst>
                <a:path extrusionOk="0" h="1151" w="5827">
                  <a:moveTo>
                    <a:pt x="5251" y="121"/>
                  </a:moveTo>
                  <a:cubicBezTo>
                    <a:pt x="5502" y="121"/>
                    <a:pt x="5706" y="325"/>
                    <a:pt x="5706" y="576"/>
                  </a:cubicBezTo>
                  <a:cubicBezTo>
                    <a:pt x="5706" y="826"/>
                    <a:pt x="5502" y="1030"/>
                    <a:pt x="5251" y="1030"/>
                  </a:cubicBezTo>
                  <a:lnTo>
                    <a:pt x="567" y="1030"/>
                  </a:lnTo>
                  <a:cubicBezTo>
                    <a:pt x="316" y="1030"/>
                    <a:pt x="112" y="826"/>
                    <a:pt x="112" y="576"/>
                  </a:cubicBezTo>
                  <a:cubicBezTo>
                    <a:pt x="112" y="325"/>
                    <a:pt x="316" y="121"/>
                    <a:pt x="567" y="121"/>
                  </a:cubicBezTo>
                  <a:close/>
                  <a:moveTo>
                    <a:pt x="567" y="0"/>
                  </a:moveTo>
                  <a:cubicBezTo>
                    <a:pt x="251" y="0"/>
                    <a:pt x="1" y="260"/>
                    <a:pt x="1" y="576"/>
                  </a:cubicBezTo>
                  <a:cubicBezTo>
                    <a:pt x="1" y="891"/>
                    <a:pt x="251" y="1151"/>
                    <a:pt x="567" y="1151"/>
                  </a:cubicBezTo>
                  <a:lnTo>
                    <a:pt x="5251" y="1151"/>
                  </a:lnTo>
                  <a:cubicBezTo>
                    <a:pt x="5567" y="1151"/>
                    <a:pt x="5826" y="891"/>
                    <a:pt x="5826" y="576"/>
                  </a:cubicBezTo>
                  <a:cubicBezTo>
                    <a:pt x="5826" y="260"/>
                    <a:pt x="5567" y="0"/>
                    <a:pt x="5251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40"/>
            <p:cNvSpPr/>
            <p:nvPr/>
          </p:nvSpPr>
          <p:spPr>
            <a:xfrm>
              <a:off x="6362576" y="3211714"/>
              <a:ext cx="93536" cy="10589"/>
            </a:xfrm>
            <a:custGeom>
              <a:rect b="b" l="l" r="r" t="t"/>
              <a:pathLst>
                <a:path extrusionOk="0" h="186" w="1643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40"/>
            <p:cNvSpPr/>
            <p:nvPr/>
          </p:nvSpPr>
          <p:spPr>
            <a:xfrm>
              <a:off x="6608682" y="2809681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40"/>
            <p:cNvSpPr/>
            <p:nvPr/>
          </p:nvSpPr>
          <p:spPr>
            <a:xfrm>
              <a:off x="6608682" y="2809681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40"/>
            <p:cNvSpPr/>
            <p:nvPr/>
          </p:nvSpPr>
          <p:spPr>
            <a:xfrm>
              <a:off x="6131273" y="3328419"/>
              <a:ext cx="460564" cy="268880"/>
            </a:xfrm>
            <a:custGeom>
              <a:rect b="b" l="l" r="r" t="t"/>
              <a:pathLst>
                <a:path extrusionOk="0" h="4723" w="8090">
                  <a:moveTo>
                    <a:pt x="474" y="0"/>
                  </a:moveTo>
                  <a:cubicBezTo>
                    <a:pt x="214" y="0"/>
                    <a:pt x="1" y="214"/>
                    <a:pt x="1" y="474"/>
                  </a:cubicBezTo>
                  <a:lnTo>
                    <a:pt x="1" y="4249"/>
                  </a:lnTo>
                  <a:cubicBezTo>
                    <a:pt x="1" y="4509"/>
                    <a:pt x="214" y="4722"/>
                    <a:pt x="474" y="4722"/>
                  </a:cubicBezTo>
                  <a:lnTo>
                    <a:pt x="7617" y="4722"/>
                  </a:lnTo>
                  <a:cubicBezTo>
                    <a:pt x="7877" y="4722"/>
                    <a:pt x="8090" y="4509"/>
                    <a:pt x="8090" y="4249"/>
                  </a:cubicBezTo>
                  <a:lnTo>
                    <a:pt x="8090" y="474"/>
                  </a:lnTo>
                  <a:cubicBezTo>
                    <a:pt x="8090" y="214"/>
                    <a:pt x="7877" y="0"/>
                    <a:pt x="7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40"/>
            <p:cNvSpPr/>
            <p:nvPr/>
          </p:nvSpPr>
          <p:spPr>
            <a:xfrm>
              <a:off x="6466643" y="3355346"/>
              <a:ext cx="71903" cy="201248"/>
            </a:xfrm>
            <a:custGeom>
              <a:rect b="b" l="l" r="r" t="t"/>
              <a:pathLst>
                <a:path extrusionOk="0" h="3535" w="1263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40"/>
            <p:cNvSpPr/>
            <p:nvPr/>
          </p:nvSpPr>
          <p:spPr>
            <a:xfrm>
              <a:off x="6463455" y="3352158"/>
              <a:ext cx="78222" cy="208136"/>
            </a:xfrm>
            <a:custGeom>
              <a:rect b="b" l="l" r="r" t="t"/>
              <a:pathLst>
                <a:path extrusionOk="0" h="3656" w="1374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40"/>
            <p:cNvSpPr/>
            <p:nvPr/>
          </p:nvSpPr>
          <p:spPr>
            <a:xfrm>
              <a:off x="6365252" y="3443017"/>
              <a:ext cx="71846" cy="113575"/>
            </a:xfrm>
            <a:custGeom>
              <a:rect b="b" l="l" r="r" t="t"/>
              <a:pathLst>
                <a:path extrusionOk="0" h="1995" w="1262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40"/>
            <p:cNvSpPr/>
            <p:nvPr/>
          </p:nvSpPr>
          <p:spPr>
            <a:xfrm>
              <a:off x="6362064" y="3439829"/>
              <a:ext cx="78222" cy="120464"/>
            </a:xfrm>
            <a:custGeom>
              <a:rect b="b" l="l" r="r" t="t"/>
              <a:pathLst>
                <a:path extrusionOk="0" h="2116" w="1374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40"/>
            <p:cNvSpPr/>
            <p:nvPr/>
          </p:nvSpPr>
          <p:spPr>
            <a:xfrm>
              <a:off x="6461861" y="3355346"/>
              <a:ext cx="71390" cy="194416"/>
            </a:xfrm>
            <a:custGeom>
              <a:rect b="b" l="l" r="r" t="t"/>
              <a:pathLst>
                <a:path extrusionOk="0" h="3415" w="1254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40"/>
            <p:cNvSpPr/>
            <p:nvPr/>
          </p:nvSpPr>
          <p:spPr>
            <a:xfrm>
              <a:off x="6458161" y="3352158"/>
              <a:ext cx="78791" cy="200792"/>
            </a:xfrm>
            <a:custGeom>
              <a:rect b="b" l="l" r="r" t="t"/>
              <a:pathLst>
                <a:path extrusionOk="0" h="3527" w="1384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40"/>
            <p:cNvSpPr/>
            <p:nvPr/>
          </p:nvSpPr>
          <p:spPr>
            <a:xfrm>
              <a:off x="6359958" y="3443017"/>
              <a:ext cx="71903" cy="106744"/>
            </a:xfrm>
            <a:custGeom>
              <a:rect b="b" l="l" r="r" t="t"/>
              <a:pathLst>
                <a:path extrusionOk="0" h="1875" w="1263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40"/>
            <p:cNvSpPr/>
            <p:nvPr/>
          </p:nvSpPr>
          <p:spPr>
            <a:xfrm>
              <a:off x="6356770" y="3439829"/>
              <a:ext cx="78222" cy="113120"/>
            </a:xfrm>
            <a:custGeom>
              <a:rect b="b" l="l" r="r" t="t"/>
              <a:pathLst>
                <a:path extrusionOk="0" h="1987" w="1374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40"/>
            <p:cNvSpPr/>
            <p:nvPr/>
          </p:nvSpPr>
          <p:spPr>
            <a:xfrm>
              <a:off x="6263292" y="3494765"/>
              <a:ext cx="71903" cy="62395"/>
            </a:xfrm>
            <a:custGeom>
              <a:rect b="b" l="l" r="r" t="t"/>
              <a:pathLst>
                <a:path extrusionOk="0" h="1096" w="1263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40"/>
            <p:cNvSpPr/>
            <p:nvPr/>
          </p:nvSpPr>
          <p:spPr>
            <a:xfrm>
              <a:off x="6260161" y="3491577"/>
              <a:ext cx="78222" cy="68715"/>
            </a:xfrm>
            <a:custGeom>
              <a:rect b="b" l="l" r="r" t="t"/>
              <a:pathLst>
                <a:path extrusionOk="0" h="1207" w="1374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40"/>
            <p:cNvSpPr/>
            <p:nvPr/>
          </p:nvSpPr>
          <p:spPr>
            <a:xfrm>
              <a:off x="6258054" y="3494765"/>
              <a:ext cx="71846" cy="58182"/>
            </a:xfrm>
            <a:custGeom>
              <a:rect b="b" l="l" r="r" t="t"/>
              <a:pathLst>
                <a:path extrusionOk="0" h="1022" w="1262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40"/>
            <p:cNvSpPr/>
            <p:nvPr/>
          </p:nvSpPr>
          <p:spPr>
            <a:xfrm>
              <a:off x="6254866" y="3491577"/>
              <a:ext cx="78222" cy="64502"/>
            </a:xfrm>
            <a:custGeom>
              <a:rect b="b" l="l" r="r" t="t"/>
              <a:pathLst>
                <a:path extrusionOk="0" h="1133" w="1374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40"/>
            <p:cNvSpPr/>
            <p:nvPr/>
          </p:nvSpPr>
          <p:spPr>
            <a:xfrm>
              <a:off x="6166113" y="3528069"/>
              <a:ext cx="71903" cy="29091"/>
            </a:xfrm>
            <a:custGeom>
              <a:rect b="b" l="l" r="r" t="t"/>
              <a:pathLst>
                <a:path extrusionOk="0" h="511" w="1263">
                  <a:moveTo>
                    <a:pt x="1" y="0"/>
                  </a:moveTo>
                  <a:lnTo>
                    <a:pt x="1" y="510"/>
                  </a:lnTo>
                  <a:lnTo>
                    <a:pt x="1263" y="510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40"/>
            <p:cNvSpPr/>
            <p:nvPr/>
          </p:nvSpPr>
          <p:spPr>
            <a:xfrm>
              <a:off x="6162470" y="3524369"/>
              <a:ext cx="78734" cy="35923"/>
            </a:xfrm>
            <a:custGeom>
              <a:rect b="b" l="l" r="r" t="t"/>
              <a:pathLst>
                <a:path extrusionOk="0" h="631" w="1383">
                  <a:moveTo>
                    <a:pt x="1262" y="121"/>
                  </a:moveTo>
                  <a:lnTo>
                    <a:pt x="1262" y="520"/>
                  </a:lnTo>
                  <a:lnTo>
                    <a:pt x="121" y="520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75"/>
                  </a:lnTo>
                  <a:cubicBezTo>
                    <a:pt x="0" y="612"/>
                    <a:pt x="28" y="631"/>
                    <a:pt x="65" y="631"/>
                  </a:cubicBezTo>
                  <a:lnTo>
                    <a:pt x="1327" y="631"/>
                  </a:lnTo>
                  <a:cubicBezTo>
                    <a:pt x="1354" y="631"/>
                    <a:pt x="1382" y="612"/>
                    <a:pt x="1382" y="575"/>
                  </a:cubicBezTo>
                  <a:lnTo>
                    <a:pt x="1382" y="65"/>
                  </a:lnTo>
                  <a:cubicBezTo>
                    <a:pt x="1382" y="28"/>
                    <a:pt x="1354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40"/>
            <p:cNvSpPr/>
            <p:nvPr/>
          </p:nvSpPr>
          <p:spPr>
            <a:xfrm>
              <a:off x="6160876" y="3528069"/>
              <a:ext cx="71846" cy="26985"/>
            </a:xfrm>
            <a:custGeom>
              <a:rect b="b" l="l" r="r" t="t"/>
              <a:pathLst>
                <a:path extrusionOk="0" h="474" w="1262">
                  <a:moveTo>
                    <a:pt x="0" y="0"/>
                  </a:moveTo>
                  <a:lnTo>
                    <a:pt x="0" y="473"/>
                  </a:lnTo>
                  <a:lnTo>
                    <a:pt x="1262" y="473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40"/>
            <p:cNvSpPr/>
            <p:nvPr/>
          </p:nvSpPr>
          <p:spPr>
            <a:xfrm>
              <a:off x="6157176" y="3524369"/>
              <a:ext cx="78734" cy="34386"/>
            </a:xfrm>
            <a:custGeom>
              <a:rect b="b" l="l" r="r" t="t"/>
              <a:pathLst>
                <a:path extrusionOk="0" h="604" w="1383">
                  <a:moveTo>
                    <a:pt x="1262" y="121"/>
                  </a:moveTo>
                  <a:lnTo>
                    <a:pt x="1262" y="482"/>
                  </a:lnTo>
                  <a:lnTo>
                    <a:pt x="121" y="482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38"/>
                  </a:lnTo>
                  <a:cubicBezTo>
                    <a:pt x="0" y="575"/>
                    <a:pt x="28" y="603"/>
                    <a:pt x="65" y="603"/>
                  </a:cubicBezTo>
                  <a:lnTo>
                    <a:pt x="1327" y="603"/>
                  </a:lnTo>
                  <a:cubicBezTo>
                    <a:pt x="1355" y="603"/>
                    <a:pt x="1382" y="575"/>
                    <a:pt x="1382" y="538"/>
                  </a:cubicBezTo>
                  <a:lnTo>
                    <a:pt x="1382" y="65"/>
                  </a:lnTo>
                  <a:cubicBezTo>
                    <a:pt x="1382" y="28"/>
                    <a:pt x="1355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40"/>
            <p:cNvSpPr/>
            <p:nvPr/>
          </p:nvSpPr>
          <p:spPr>
            <a:xfrm>
              <a:off x="6176190" y="3382729"/>
              <a:ext cx="163731" cy="111184"/>
            </a:xfrm>
            <a:custGeom>
              <a:rect b="b" l="l" r="r" t="t"/>
              <a:pathLst>
                <a:path extrusionOk="0" h="1953" w="2876">
                  <a:moveTo>
                    <a:pt x="2653" y="1"/>
                  </a:moveTo>
                  <a:cubicBezTo>
                    <a:pt x="2594" y="1"/>
                    <a:pt x="2535" y="30"/>
                    <a:pt x="2496" y="85"/>
                  </a:cubicBezTo>
                  <a:lnTo>
                    <a:pt x="2486" y="85"/>
                  </a:lnTo>
                  <a:cubicBezTo>
                    <a:pt x="2338" y="290"/>
                    <a:pt x="2180" y="494"/>
                    <a:pt x="1995" y="661"/>
                  </a:cubicBezTo>
                  <a:cubicBezTo>
                    <a:pt x="1818" y="837"/>
                    <a:pt x="1624" y="1004"/>
                    <a:pt x="1410" y="1152"/>
                  </a:cubicBezTo>
                  <a:cubicBezTo>
                    <a:pt x="1197" y="1301"/>
                    <a:pt x="974" y="1440"/>
                    <a:pt x="742" y="1560"/>
                  </a:cubicBezTo>
                  <a:cubicBezTo>
                    <a:pt x="510" y="1681"/>
                    <a:pt x="279" y="1783"/>
                    <a:pt x="28" y="1876"/>
                  </a:cubicBezTo>
                  <a:cubicBezTo>
                    <a:pt x="10" y="1885"/>
                    <a:pt x="0" y="1904"/>
                    <a:pt x="0" y="1922"/>
                  </a:cubicBezTo>
                  <a:cubicBezTo>
                    <a:pt x="8" y="1937"/>
                    <a:pt x="22" y="1953"/>
                    <a:pt x="36" y="1953"/>
                  </a:cubicBezTo>
                  <a:cubicBezTo>
                    <a:pt x="40" y="1953"/>
                    <a:pt x="43" y="1952"/>
                    <a:pt x="47" y="1950"/>
                  </a:cubicBezTo>
                  <a:cubicBezTo>
                    <a:pt x="316" y="1885"/>
                    <a:pt x="566" y="1802"/>
                    <a:pt x="807" y="1700"/>
                  </a:cubicBezTo>
                  <a:cubicBezTo>
                    <a:pt x="1058" y="1598"/>
                    <a:pt x="1299" y="1486"/>
                    <a:pt x="1531" y="1347"/>
                  </a:cubicBezTo>
                  <a:cubicBezTo>
                    <a:pt x="1772" y="1217"/>
                    <a:pt x="1995" y="1069"/>
                    <a:pt x="2208" y="902"/>
                  </a:cubicBezTo>
                  <a:cubicBezTo>
                    <a:pt x="2421" y="735"/>
                    <a:pt x="2616" y="531"/>
                    <a:pt x="2802" y="327"/>
                  </a:cubicBezTo>
                  <a:cubicBezTo>
                    <a:pt x="2802" y="317"/>
                    <a:pt x="2802" y="317"/>
                    <a:pt x="2811" y="308"/>
                  </a:cubicBezTo>
                  <a:cubicBezTo>
                    <a:pt x="2876" y="225"/>
                    <a:pt x="2857" y="104"/>
                    <a:pt x="2765" y="39"/>
                  </a:cubicBezTo>
                  <a:cubicBezTo>
                    <a:pt x="2731" y="13"/>
                    <a:pt x="2692" y="1"/>
                    <a:pt x="2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6297108" y="3363259"/>
              <a:ext cx="49188" cy="58182"/>
            </a:xfrm>
            <a:custGeom>
              <a:rect b="b" l="l" r="r" t="t"/>
              <a:pathLst>
                <a:path extrusionOk="0" h="1022" w="864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40"/>
            <p:cNvSpPr/>
            <p:nvPr/>
          </p:nvSpPr>
          <p:spPr>
            <a:xfrm>
              <a:off x="7410929" y="3726638"/>
              <a:ext cx="278331" cy="6889"/>
            </a:xfrm>
            <a:custGeom>
              <a:rect b="b" l="l" r="r" t="t"/>
              <a:pathLst>
                <a:path extrusionOk="0" h="121" w="488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40"/>
            <p:cNvSpPr/>
            <p:nvPr/>
          </p:nvSpPr>
          <p:spPr>
            <a:xfrm>
              <a:off x="5696618" y="4217195"/>
              <a:ext cx="117845" cy="42868"/>
            </a:xfrm>
            <a:custGeom>
              <a:rect b="b" l="l" r="r" t="t"/>
              <a:pathLst>
                <a:path extrusionOk="0" h="753" w="207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/>
          <p:nvPr>
            <p:ph idx="1" type="subTitle"/>
          </p:nvPr>
        </p:nvSpPr>
        <p:spPr>
          <a:xfrm>
            <a:off x="3672296" y="2477450"/>
            <a:ext cx="27420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2" type="subTitle"/>
          </p:nvPr>
        </p:nvSpPr>
        <p:spPr>
          <a:xfrm>
            <a:off x="720000" y="2477450"/>
            <a:ext cx="27420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7" name="Google Shape;47;p5"/>
          <p:cNvSpPr txBox="1"/>
          <p:nvPr>
            <p:ph idx="3" type="subTitle"/>
          </p:nvPr>
        </p:nvSpPr>
        <p:spPr>
          <a:xfrm>
            <a:off x="720000" y="1827600"/>
            <a:ext cx="2742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4" type="subTitle"/>
          </p:nvPr>
        </p:nvSpPr>
        <p:spPr>
          <a:xfrm>
            <a:off x="3672293" y="1827600"/>
            <a:ext cx="2742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49" name="Google Shape;49;p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50" name="Google Shape;50;p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51" name="Google Shape;51;p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" name="Google Shape;52;p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53" name="Google Shape;53;p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54" name="Google Shape;54;p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55" name="Google Shape;55;p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6" name="Google Shape;56;p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57" name="Google Shape;57;p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58" name="Google Shape;58;p5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61" name="Google Shape;61;p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62" name="Google Shape;62;p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3" name="Google Shape;63;p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64" name="Google Shape;64;p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65" name="Google Shape;65;p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66" name="Google Shape;66;p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7" name="Google Shape;67;p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68" name="Google Shape;68;p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sp>
        <p:nvSpPr>
          <p:cNvPr id="69" name="Google Shape;69;p6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 txBox="1"/>
          <p:nvPr>
            <p:ph idx="1" type="subTitle"/>
          </p:nvPr>
        </p:nvSpPr>
        <p:spPr>
          <a:xfrm>
            <a:off x="713225" y="1900863"/>
            <a:ext cx="4306500" cy="19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2" name="Google Shape;72;p7"/>
          <p:cNvSpPr txBox="1"/>
          <p:nvPr>
            <p:ph type="title"/>
          </p:nvPr>
        </p:nvSpPr>
        <p:spPr>
          <a:xfrm>
            <a:off x="713225" y="1259938"/>
            <a:ext cx="43065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3" name="Google Shape;73;p7"/>
          <p:cNvSpPr/>
          <p:nvPr>
            <p:ph idx="2" type="pic"/>
          </p:nvPr>
        </p:nvSpPr>
        <p:spPr>
          <a:xfrm>
            <a:off x="5019725" y="965076"/>
            <a:ext cx="2203500" cy="3213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74" name="Google Shape;74;p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5" name="Google Shape;75;p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6" name="Google Shape;76;p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7" name="Google Shape;77;p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78" name="Google Shape;78;p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79" name="Google Shape;79;p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0" name="Google Shape;80;p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1" name="Google Shape;81;p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2" name="Google Shape;82;p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85" name="Google Shape;85;p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6" name="Google Shape;86;p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7" name="Google Shape;87;p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8" name="Google Shape;88;p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89" name="Google Shape;89;p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90" name="Google Shape;90;p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91" name="Google Shape;91;p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2" name="Google Shape;92;p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93" name="Google Shape;93;p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9"/>
          <p:cNvSpPr txBox="1"/>
          <p:nvPr>
            <p:ph type="title"/>
          </p:nvPr>
        </p:nvSpPr>
        <p:spPr>
          <a:xfrm>
            <a:off x="2135550" y="1222639"/>
            <a:ext cx="4872900" cy="19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2135550" y="3339439"/>
            <a:ext cx="48729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97" name="Google Shape;97;p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98" name="Google Shape;98;p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99" name="Google Shape;99;p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0" name="Google Shape;100;p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01" name="Google Shape;101;p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02" name="Google Shape;102;p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03" name="Google Shape;103;p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4" name="Google Shape;104;p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05" name="Google Shape;105;p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3.xml"/><Relationship Id="rId11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8.xml"/><Relationship Id="rId6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7.xml"/><Relationship Id="rId7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2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i="0" sz="3000" u="none" cap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02" name="Google Shape;702;p2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  <p:sldLayoutId id="2147483684" r:id="rId18"/>
    <p:sldLayoutId id="2147483685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hyperlink" Target="https://market.thingpark.com/lorawan-smart-parking-sensor-cicicom-sl-g-i3.html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12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8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p41"/>
          <p:cNvSpPr txBox="1"/>
          <p:nvPr>
            <p:ph type="ctrTitle"/>
          </p:nvPr>
        </p:nvSpPr>
        <p:spPr>
          <a:xfrm>
            <a:off x="713225" y="1252927"/>
            <a:ext cx="4370100" cy="215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l-GR" sz="4900"/>
              <a:t>Smart city Parking</a:t>
            </a:r>
            <a:endParaRPr sz="4900"/>
          </a:p>
        </p:txBody>
      </p:sp>
      <p:sp>
        <p:nvSpPr>
          <p:cNvPr id="1400" name="Google Shape;1400;p41"/>
          <p:cNvSpPr txBox="1"/>
          <p:nvPr>
            <p:ph idx="1" type="subTitle"/>
          </p:nvPr>
        </p:nvSpPr>
        <p:spPr>
          <a:xfrm>
            <a:off x="713229" y="3414764"/>
            <a:ext cx="3115800" cy="9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l-GR"/>
              <a:t>Κωνσταντίνος Σταυρόπουλος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l-GR"/>
              <a:t>Ηλίας Ουζούνης</a:t>
            </a:r>
            <a:endParaRPr/>
          </a:p>
        </p:txBody>
      </p:sp>
      <p:pic>
        <p:nvPicPr>
          <p:cNvPr descr="A parking lot with cars and buildings&#10;&#10;Description automatically generated" id="1401" name="Google Shape;1401;p41"/>
          <p:cNvPicPr preferRelativeResize="0"/>
          <p:nvPr/>
        </p:nvPicPr>
        <p:blipFill rotWithShape="1">
          <a:blip r:embed="rId3">
            <a:alphaModFix/>
          </a:blip>
          <a:srcRect b="0" l="8257" r="78813" t="11418"/>
          <a:stretch/>
        </p:blipFill>
        <p:spPr>
          <a:xfrm>
            <a:off x="4326600" y="1069325"/>
            <a:ext cx="894900" cy="3449400"/>
          </a:xfrm>
          <a:prstGeom prst="roundRect">
            <a:avLst>
              <a:gd fmla="val 42765" name="adj"/>
            </a:avLst>
          </a:prstGeom>
          <a:noFill/>
          <a:ln>
            <a:noFill/>
          </a:ln>
          <a:effectLst>
            <a:outerShdw blurRad="114300" rotWithShape="0" algn="bl" dir="3660000" dist="76200">
              <a:srgbClr val="000000">
                <a:alpha val="41960"/>
              </a:srgbClr>
            </a:outerShdw>
          </a:effectLst>
        </p:spPr>
      </p:pic>
      <p:pic>
        <p:nvPicPr>
          <p:cNvPr descr="A parking lot with cars and buildings&#10;&#10;Description automatically generated" id="1402" name="Google Shape;1402;p41"/>
          <p:cNvPicPr preferRelativeResize="0"/>
          <p:nvPr/>
        </p:nvPicPr>
        <p:blipFill rotWithShape="1">
          <a:blip r:embed="rId3">
            <a:alphaModFix/>
          </a:blip>
          <a:srcRect b="9787" l="23660" r="63409" t="1629"/>
          <a:stretch/>
        </p:blipFill>
        <p:spPr>
          <a:xfrm>
            <a:off x="5393400" y="688325"/>
            <a:ext cx="894900" cy="3449400"/>
          </a:xfrm>
          <a:prstGeom prst="roundRect">
            <a:avLst>
              <a:gd fmla="val 42765" name="adj"/>
            </a:avLst>
          </a:prstGeom>
          <a:noFill/>
          <a:ln>
            <a:noFill/>
          </a:ln>
          <a:effectLst>
            <a:outerShdw blurRad="114300" rotWithShape="0" algn="bl" dir="3660000" dist="76200">
              <a:srgbClr val="000000">
                <a:alpha val="67843"/>
              </a:srgbClr>
            </a:outerShdw>
          </a:effectLst>
        </p:spPr>
      </p:pic>
      <p:pic>
        <p:nvPicPr>
          <p:cNvPr descr="A parking lot with cars and buildings&#10;&#10;Description automatically generated" id="1403" name="Google Shape;1403;p41"/>
          <p:cNvPicPr preferRelativeResize="0"/>
          <p:nvPr/>
        </p:nvPicPr>
        <p:blipFill rotWithShape="1">
          <a:blip r:embed="rId3">
            <a:alphaModFix/>
          </a:blip>
          <a:srcRect b="0" l="39063" r="48006" t="11418"/>
          <a:stretch/>
        </p:blipFill>
        <p:spPr>
          <a:xfrm>
            <a:off x="6460200" y="1069325"/>
            <a:ext cx="894900" cy="3449400"/>
          </a:xfrm>
          <a:prstGeom prst="roundRect">
            <a:avLst>
              <a:gd fmla="val 42765" name="adj"/>
            </a:avLst>
          </a:prstGeom>
          <a:noFill/>
          <a:ln>
            <a:noFill/>
          </a:ln>
          <a:effectLst>
            <a:outerShdw blurRad="114300" rotWithShape="0" algn="bl" dir="3660000" dist="76200">
              <a:srgbClr val="000000">
                <a:alpha val="41960"/>
              </a:srgbClr>
            </a:outerShdw>
          </a:effectLst>
        </p:spPr>
      </p:pic>
      <p:pic>
        <p:nvPicPr>
          <p:cNvPr descr="A parking lot with cars and buildings&#10;&#10;Description automatically generated" id="1404" name="Google Shape;1404;p41"/>
          <p:cNvPicPr preferRelativeResize="0"/>
          <p:nvPr/>
        </p:nvPicPr>
        <p:blipFill rotWithShape="1">
          <a:blip r:embed="rId3">
            <a:alphaModFix/>
          </a:blip>
          <a:srcRect b="11745" l="54465" r="32604" t="-327"/>
          <a:stretch/>
        </p:blipFill>
        <p:spPr>
          <a:xfrm>
            <a:off x="7527000" y="612125"/>
            <a:ext cx="894900" cy="3449400"/>
          </a:xfrm>
          <a:prstGeom prst="roundRect">
            <a:avLst>
              <a:gd fmla="val 42765" name="adj"/>
            </a:avLst>
          </a:prstGeom>
          <a:noFill/>
          <a:ln>
            <a:noFill/>
          </a:ln>
          <a:effectLst>
            <a:outerShdw blurRad="114300" rotWithShape="0" algn="bl" dir="3660000" dist="76200">
              <a:srgbClr val="000000">
                <a:alpha val="4196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2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Google Shape;1623;p50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App Demo- Simulation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7" name="Shape 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" name="Google Shape;1628;p51"/>
          <p:cNvSpPr txBox="1"/>
          <p:nvPr>
            <p:ph type="title"/>
          </p:nvPr>
        </p:nvSpPr>
        <p:spPr>
          <a:xfrm>
            <a:off x="720000" y="541675"/>
            <a:ext cx="6554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App Demo - Admin Dashboard</a:t>
            </a:r>
            <a:endParaRPr/>
          </a:p>
        </p:txBody>
      </p:sp>
      <p:sp>
        <p:nvSpPr>
          <p:cNvPr id="1629" name="Google Shape;1629;p51"/>
          <p:cNvSpPr txBox="1"/>
          <p:nvPr/>
        </p:nvSpPr>
        <p:spPr>
          <a:xfrm>
            <a:off x="3649425" y="2400325"/>
            <a:ext cx="3437100" cy="7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l-GR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Video (or images)</a:t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3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p52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App Demo- Alerts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53"/>
          <p:cNvSpPr txBox="1"/>
          <p:nvPr>
            <p:ph type="title"/>
          </p:nvPr>
        </p:nvSpPr>
        <p:spPr>
          <a:xfrm>
            <a:off x="720000" y="541675"/>
            <a:ext cx="6554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App Demo - Alerts</a:t>
            </a:r>
            <a:endParaRPr/>
          </a:p>
        </p:txBody>
      </p:sp>
      <p:pic>
        <p:nvPicPr>
          <p:cNvPr id="1640" name="Google Shape;1640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0000" y="1309625"/>
            <a:ext cx="3001851" cy="29466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41" name="Google Shape;1641;p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61350" y="1309625"/>
            <a:ext cx="3001851" cy="294668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42" name="Google Shape;1642;p5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09788" y="1939988"/>
            <a:ext cx="4162425" cy="16859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6" name="Shape 1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7" name="Google Shape;1647;p54"/>
          <p:cNvSpPr/>
          <p:nvPr/>
        </p:nvSpPr>
        <p:spPr>
          <a:xfrm>
            <a:off x="1608550" y="1866670"/>
            <a:ext cx="239914" cy="828593"/>
          </a:xfrm>
          <a:custGeom>
            <a:rect b="b" l="l" r="r" t="t"/>
            <a:pathLst>
              <a:path extrusionOk="0" h="44792" w="9204">
                <a:moveTo>
                  <a:pt x="0" y="1"/>
                </a:moveTo>
                <a:lnTo>
                  <a:pt x="0" y="33291"/>
                </a:lnTo>
                <a:cubicBezTo>
                  <a:pt x="0" y="38244"/>
                  <a:pt x="2810" y="42649"/>
                  <a:pt x="7096" y="44792"/>
                </a:cubicBezTo>
                <a:lnTo>
                  <a:pt x="9204" y="44792"/>
                </a:lnTo>
                <a:lnTo>
                  <a:pt x="9204" y="43328"/>
                </a:lnTo>
                <a:cubicBezTo>
                  <a:pt x="5025" y="41804"/>
                  <a:pt x="2179" y="37827"/>
                  <a:pt x="2179" y="33291"/>
                </a:cubicBezTo>
                <a:lnTo>
                  <a:pt x="2179" y="1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8" name="Google Shape;1648;p54"/>
          <p:cNvSpPr/>
          <p:nvPr/>
        </p:nvSpPr>
        <p:spPr>
          <a:xfrm>
            <a:off x="887371" y="2647284"/>
            <a:ext cx="1182756" cy="673534"/>
          </a:xfrm>
          <a:custGeom>
            <a:rect b="b" l="l" r="r" t="t"/>
            <a:pathLst>
              <a:path extrusionOk="0" h="23563" w="45375">
                <a:moveTo>
                  <a:pt x="0" y="0"/>
                </a:moveTo>
                <a:lnTo>
                  <a:pt x="0" y="23563"/>
                </a:lnTo>
                <a:lnTo>
                  <a:pt x="33599" y="23563"/>
                </a:lnTo>
                <a:cubicBezTo>
                  <a:pt x="40100" y="23563"/>
                  <a:pt x="45375" y="18288"/>
                  <a:pt x="45375" y="11788"/>
                </a:cubicBezTo>
                <a:cubicBezTo>
                  <a:pt x="45375" y="5275"/>
                  <a:pt x="40100" y="0"/>
                  <a:pt x="33599" y="0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275" u="none" cap="none" strike="noStrik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Tέλη Οκτώβρη-Αρχές Νοέμβη</a:t>
            </a:r>
            <a:endParaRPr b="0" i="0" sz="1275" u="none" cap="none" strike="noStrike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649" name="Google Shape;1649;p54"/>
          <p:cNvGrpSpPr/>
          <p:nvPr/>
        </p:nvGrpSpPr>
        <p:grpSpPr>
          <a:xfrm>
            <a:off x="3203902" y="3979877"/>
            <a:ext cx="422204" cy="407261"/>
            <a:chOff x="2640830" y="2140132"/>
            <a:chExt cx="403888" cy="436121"/>
          </a:xfrm>
        </p:grpSpPr>
        <p:sp>
          <p:nvSpPr>
            <p:cNvPr id="1650" name="Google Shape;1650;p54"/>
            <p:cNvSpPr/>
            <p:nvPr/>
          </p:nvSpPr>
          <p:spPr>
            <a:xfrm>
              <a:off x="2738492" y="2243607"/>
              <a:ext cx="208600" cy="228751"/>
            </a:xfrm>
            <a:custGeom>
              <a:rect b="b" l="l" r="r" t="t"/>
              <a:pathLst>
                <a:path extrusionOk="0" h="6002" w="6002">
                  <a:moveTo>
                    <a:pt x="3001" y="536"/>
                  </a:moveTo>
                  <a:cubicBezTo>
                    <a:pt x="4358" y="536"/>
                    <a:pt x="5465" y="1643"/>
                    <a:pt x="5465" y="3001"/>
                  </a:cubicBezTo>
                  <a:cubicBezTo>
                    <a:pt x="5465" y="4370"/>
                    <a:pt x="4358" y="5465"/>
                    <a:pt x="3001" y="5465"/>
                  </a:cubicBezTo>
                  <a:cubicBezTo>
                    <a:pt x="1643" y="5465"/>
                    <a:pt x="536" y="4370"/>
                    <a:pt x="536" y="3001"/>
                  </a:cubicBezTo>
                  <a:cubicBezTo>
                    <a:pt x="536" y="1643"/>
                    <a:pt x="1643" y="536"/>
                    <a:pt x="3001" y="536"/>
                  </a:cubicBezTo>
                  <a:close/>
                  <a:moveTo>
                    <a:pt x="3001" y="0"/>
                  </a:moveTo>
                  <a:cubicBezTo>
                    <a:pt x="1346" y="0"/>
                    <a:pt x="0" y="1346"/>
                    <a:pt x="0" y="3001"/>
                  </a:cubicBezTo>
                  <a:cubicBezTo>
                    <a:pt x="0" y="4656"/>
                    <a:pt x="1346" y="6001"/>
                    <a:pt x="3001" y="6001"/>
                  </a:cubicBezTo>
                  <a:cubicBezTo>
                    <a:pt x="4656" y="6001"/>
                    <a:pt x="6001" y="4656"/>
                    <a:pt x="6001" y="3001"/>
                  </a:cubicBezTo>
                  <a:cubicBezTo>
                    <a:pt x="6001" y="1346"/>
                    <a:pt x="4656" y="0"/>
                    <a:pt x="300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54"/>
            <p:cNvSpPr/>
            <p:nvPr/>
          </p:nvSpPr>
          <p:spPr>
            <a:xfrm>
              <a:off x="2640830" y="2140132"/>
              <a:ext cx="403888" cy="436121"/>
            </a:xfrm>
            <a:custGeom>
              <a:rect b="b" l="l" r="r" t="t"/>
              <a:pathLst>
                <a:path extrusionOk="0" h="11443" w="11621">
                  <a:moveTo>
                    <a:pt x="7085" y="596"/>
                  </a:moveTo>
                  <a:cubicBezTo>
                    <a:pt x="7335" y="656"/>
                    <a:pt x="7573" y="739"/>
                    <a:pt x="7799" y="834"/>
                  </a:cubicBezTo>
                  <a:lnTo>
                    <a:pt x="7799" y="929"/>
                  </a:lnTo>
                  <a:cubicBezTo>
                    <a:pt x="7751" y="1846"/>
                    <a:pt x="7728" y="2418"/>
                    <a:pt x="8049" y="2644"/>
                  </a:cubicBezTo>
                  <a:cubicBezTo>
                    <a:pt x="8144" y="2715"/>
                    <a:pt x="8263" y="2751"/>
                    <a:pt x="8406" y="2751"/>
                  </a:cubicBezTo>
                  <a:cubicBezTo>
                    <a:pt x="8752" y="2751"/>
                    <a:pt x="9252" y="2549"/>
                    <a:pt x="9776" y="2346"/>
                  </a:cubicBezTo>
                  <a:lnTo>
                    <a:pt x="9847" y="2322"/>
                  </a:lnTo>
                  <a:cubicBezTo>
                    <a:pt x="10014" y="2513"/>
                    <a:pt x="10157" y="2715"/>
                    <a:pt x="10287" y="2930"/>
                  </a:cubicBezTo>
                  <a:lnTo>
                    <a:pt x="10252" y="2977"/>
                  </a:lnTo>
                  <a:cubicBezTo>
                    <a:pt x="9668" y="3692"/>
                    <a:pt x="9311" y="4156"/>
                    <a:pt x="9430" y="4549"/>
                  </a:cubicBezTo>
                  <a:cubicBezTo>
                    <a:pt x="9549" y="4918"/>
                    <a:pt x="10097" y="5073"/>
                    <a:pt x="10978" y="5299"/>
                  </a:cubicBezTo>
                  <a:lnTo>
                    <a:pt x="11073" y="5335"/>
                  </a:lnTo>
                  <a:cubicBezTo>
                    <a:pt x="11085" y="5454"/>
                    <a:pt x="11097" y="5585"/>
                    <a:pt x="11097" y="5716"/>
                  </a:cubicBezTo>
                  <a:cubicBezTo>
                    <a:pt x="11097" y="5859"/>
                    <a:pt x="11085" y="5978"/>
                    <a:pt x="11073" y="6109"/>
                  </a:cubicBezTo>
                  <a:lnTo>
                    <a:pt x="10954" y="6144"/>
                  </a:lnTo>
                  <a:cubicBezTo>
                    <a:pt x="10085" y="6371"/>
                    <a:pt x="9549" y="6525"/>
                    <a:pt x="9430" y="6894"/>
                  </a:cubicBezTo>
                  <a:cubicBezTo>
                    <a:pt x="9311" y="7275"/>
                    <a:pt x="9656" y="7740"/>
                    <a:pt x="10252" y="8466"/>
                  </a:cubicBezTo>
                  <a:lnTo>
                    <a:pt x="10287" y="8514"/>
                  </a:lnTo>
                  <a:cubicBezTo>
                    <a:pt x="10157" y="8716"/>
                    <a:pt x="10014" y="8930"/>
                    <a:pt x="9847" y="9121"/>
                  </a:cubicBezTo>
                  <a:lnTo>
                    <a:pt x="9787" y="9097"/>
                  </a:lnTo>
                  <a:cubicBezTo>
                    <a:pt x="9264" y="8895"/>
                    <a:pt x="8763" y="8692"/>
                    <a:pt x="8406" y="8692"/>
                  </a:cubicBezTo>
                  <a:cubicBezTo>
                    <a:pt x="8263" y="8692"/>
                    <a:pt x="8144" y="8728"/>
                    <a:pt x="8049" y="8799"/>
                  </a:cubicBezTo>
                  <a:cubicBezTo>
                    <a:pt x="7728" y="9026"/>
                    <a:pt x="7751" y="9597"/>
                    <a:pt x="7799" y="10514"/>
                  </a:cubicBezTo>
                  <a:lnTo>
                    <a:pt x="7799" y="10609"/>
                  </a:lnTo>
                  <a:cubicBezTo>
                    <a:pt x="7573" y="10704"/>
                    <a:pt x="7335" y="10776"/>
                    <a:pt x="7085" y="10835"/>
                  </a:cubicBezTo>
                  <a:lnTo>
                    <a:pt x="7073" y="10812"/>
                  </a:lnTo>
                  <a:cubicBezTo>
                    <a:pt x="6561" y="10014"/>
                    <a:pt x="6227" y="9526"/>
                    <a:pt x="5811" y="9526"/>
                  </a:cubicBezTo>
                  <a:cubicBezTo>
                    <a:pt x="5406" y="9526"/>
                    <a:pt x="5073" y="10002"/>
                    <a:pt x="4572" y="10788"/>
                  </a:cubicBezTo>
                  <a:lnTo>
                    <a:pt x="4537" y="10835"/>
                  </a:lnTo>
                  <a:cubicBezTo>
                    <a:pt x="4299" y="10776"/>
                    <a:pt x="4061" y="10704"/>
                    <a:pt x="3822" y="10609"/>
                  </a:cubicBezTo>
                  <a:lnTo>
                    <a:pt x="3822" y="10526"/>
                  </a:lnTo>
                  <a:cubicBezTo>
                    <a:pt x="3882" y="9597"/>
                    <a:pt x="3894" y="9026"/>
                    <a:pt x="3584" y="8799"/>
                  </a:cubicBezTo>
                  <a:cubicBezTo>
                    <a:pt x="3489" y="8728"/>
                    <a:pt x="3370" y="8692"/>
                    <a:pt x="3215" y="8692"/>
                  </a:cubicBezTo>
                  <a:cubicBezTo>
                    <a:pt x="2870" y="8692"/>
                    <a:pt x="2370" y="8883"/>
                    <a:pt x="1846" y="9097"/>
                  </a:cubicBezTo>
                  <a:lnTo>
                    <a:pt x="1786" y="9121"/>
                  </a:lnTo>
                  <a:cubicBezTo>
                    <a:pt x="1620" y="8930"/>
                    <a:pt x="1477" y="8728"/>
                    <a:pt x="1334" y="8514"/>
                  </a:cubicBezTo>
                  <a:lnTo>
                    <a:pt x="1382" y="8454"/>
                  </a:lnTo>
                  <a:cubicBezTo>
                    <a:pt x="1965" y="7740"/>
                    <a:pt x="2322" y="7275"/>
                    <a:pt x="2191" y="6894"/>
                  </a:cubicBezTo>
                  <a:cubicBezTo>
                    <a:pt x="2072" y="6525"/>
                    <a:pt x="1536" y="6371"/>
                    <a:pt x="667" y="6144"/>
                  </a:cubicBezTo>
                  <a:lnTo>
                    <a:pt x="548" y="6109"/>
                  </a:lnTo>
                  <a:cubicBezTo>
                    <a:pt x="536" y="5978"/>
                    <a:pt x="536" y="5847"/>
                    <a:pt x="536" y="5716"/>
                  </a:cubicBezTo>
                  <a:cubicBezTo>
                    <a:pt x="536" y="5585"/>
                    <a:pt x="536" y="5454"/>
                    <a:pt x="548" y="5335"/>
                  </a:cubicBezTo>
                  <a:lnTo>
                    <a:pt x="655" y="5299"/>
                  </a:lnTo>
                  <a:cubicBezTo>
                    <a:pt x="1536" y="5073"/>
                    <a:pt x="2072" y="4918"/>
                    <a:pt x="2203" y="4537"/>
                  </a:cubicBezTo>
                  <a:cubicBezTo>
                    <a:pt x="2322" y="4156"/>
                    <a:pt x="1965" y="3704"/>
                    <a:pt x="1370" y="2977"/>
                  </a:cubicBezTo>
                  <a:lnTo>
                    <a:pt x="1334" y="2930"/>
                  </a:lnTo>
                  <a:cubicBezTo>
                    <a:pt x="1465" y="2715"/>
                    <a:pt x="1620" y="2513"/>
                    <a:pt x="1786" y="2322"/>
                  </a:cubicBezTo>
                  <a:lnTo>
                    <a:pt x="1858" y="2346"/>
                  </a:lnTo>
                  <a:cubicBezTo>
                    <a:pt x="2382" y="2549"/>
                    <a:pt x="2870" y="2751"/>
                    <a:pt x="3215" y="2751"/>
                  </a:cubicBezTo>
                  <a:cubicBezTo>
                    <a:pt x="3370" y="2751"/>
                    <a:pt x="3489" y="2715"/>
                    <a:pt x="3584" y="2644"/>
                  </a:cubicBezTo>
                  <a:cubicBezTo>
                    <a:pt x="3894" y="2418"/>
                    <a:pt x="3882" y="1834"/>
                    <a:pt x="3822" y="918"/>
                  </a:cubicBezTo>
                  <a:lnTo>
                    <a:pt x="3822" y="834"/>
                  </a:lnTo>
                  <a:cubicBezTo>
                    <a:pt x="4049" y="739"/>
                    <a:pt x="4287" y="656"/>
                    <a:pt x="4537" y="596"/>
                  </a:cubicBezTo>
                  <a:lnTo>
                    <a:pt x="4561" y="632"/>
                  </a:lnTo>
                  <a:cubicBezTo>
                    <a:pt x="5073" y="1429"/>
                    <a:pt x="5406" y="1918"/>
                    <a:pt x="5811" y="1918"/>
                  </a:cubicBezTo>
                  <a:cubicBezTo>
                    <a:pt x="6227" y="1918"/>
                    <a:pt x="6561" y="1418"/>
                    <a:pt x="7085" y="608"/>
                  </a:cubicBezTo>
                  <a:lnTo>
                    <a:pt x="7085" y="596"/>
                  </a:lnTo>
                  <a:close/>
                  <a:moveTo>
                    <a:pt x="4787" y="1"/>
                  </a:moveTo>
                  <a:lnTo>
                    <a:pt x="4608" y="36"/>
                  </a:lnTo>
                  <a:cubicBezTo>
                    <a:pt x="4203" y="120"/>
                    <a:pt x="3810" y="251"/>
                    <a:pt x="3441" y="417"/>
                  </a:cubicBezTo>
                  <a:lnTo>
                    <a:pt x="3275" y="501"/>
                  </a:lnTo>
                  <a:lnTo>
                    <a:pt x="3299" y="941"/>
                  </a:lnTo>
                  <a:cubicBezTo>
                    <a:pt x="3322" y="1370"/>
                    <a:pt x="3358" y="2084"/>
                    <a:pt x="3275" y="2203"/>
                  </a:cubicBezTo>
                  <a:cubicBezTo>
                    <a:pt x="3275" y="2203"/>
                    <a:pt x="3263" y="2215"/>
                    <a:pt x="3215" y="2215"/>
                  </a:cubicBezTo>
                  <a:cubicBezTo>
                    <a:pt x="2977" y="2215"/>
                    <a:pt x="2477" y="2025"/>
                    <a:pt x="2048" y="1846"/>
                  </a:cubicBezTo>
                  <a:lnTo>
                    <a:pt x="1632" y="1691"/>
                  </a:lnTo>
                  <a:lnTo>
                    <a:pt x="1501" y="1822"/>
                  </a:lnTo>
                  <a:cubicBezTo>
                    <a:pt x="1227" y="2144"/>
                    <a:pt x="977" y="2477"/>
                    <a:pt x="786" y="2823"/>
                  </a:cubicBezTo>
                  <a:lnTo>
                    <a:pt x="691" y="2977"/>
                  </a:lnTo>
                  <a:lnTo>
                    <a:pt x="965" y="3311"/>
                  </a:lnTo>
                  <a:cubicBezTo>
                    <a:pt x="1239" y="3656"/>
                    <a:pt x="1703" y="4216"/>
                    <a:pt x="1691" y="4370"/>
                  </a:cubicBezTo>
                  <a:cubicBezTo>
                    <a:pt x="1608" y="4501"/>
                    <a:pt x="929" y="4680"/>
                    <a:pt x="524" y="4787"/>
                  </a:cubicBezTo>
                  <a:lnTo>
                    <a:pt x="60" y="4906"/>
                  </a:lnTo>
                  <a:lnTo>
                    <a:pt x="36" y="5097"/>
                  </a:lnTo>
                  <a:cubicBezTo>
                    <a:pt x="12" y="5299"/>
                    <a:pt x="0" y="5513"/>
                    <a:pt x="0" y="5716"/>
                  </a:cubicBezTo>
                  <a:cubicBezTo>
                    <a:pt x="0" y="5930"/>
                    <a:pt x="12" y="6144"/>
                    <a:pt x="36" y="6347"/>
                  </a:cubicBezTo>
                  <a:lnTo>
                    <a:pt x="60" y="6525"/>
                  </a:lnTo>
                  <a:lnTo>
                    <a:pt x="536" y="6656"/>
                  </a:lnTo>
                  <a:cubicBezTo>
                    <a:pt x="929" y="6763"/>
                    <a:pt x="1608" y="6942"/>
                    <a:pt x="1691" y="7049"/>
                  </a:cubicBezTo>
                  <a:cubicBezTo>
                    <a:pt x="1703" y="7216"/>
                    <a:pt x="1239" y="7787"/>
                    <a:pt x="965" y="8121"/>
                  </a:cubicBezTo>
                  <a:lnTo>
                    <a:pt x="691" y="8466"/>
                  </a:lnTo>
                  <a:lnTo>
                    <a:pt x="786" y="8621"/>
                  </a:lnTo>
                  <a:cubicBezTo>
                    <a:pt x="989" y="8978"/>
                    <a:pt x="1239" y="9311"/>
                    <a:pt x="1513" y="9621"/>
                  </a:cubicBezTo>
                  <a:lnTo>
                    <a:pt x="1632" y="9752"/>
                  </a:lnTo>
                  <a:lnTo>
                    <a:pt x="2036" y="9585"/>
                  </a:lnTo>
                  <a:cubicBezTo>
                    <a:pt x="2477" y="9419"/>
                    <a:pt x="2977" y="9228"/>
                    <a:pt x="3215" y="9228"/>
                  </a:cubicBezTo>
                  <a:lnTo>
                    <a:pt x="3263" y="9228"/>
                  </a:lnTo>
                  <a:cubicBezTo>
                    <a:pt x="3358" y="9383"/>
                    <a:pt x="3322" y="10073"/>
                    <a:pt x="3299" y="10490"/>
                  </a:cubicBezTo>
                  <a:lnTo>
                    <a:pt x="3275" y="10943"/>
                  </a:lnTo>
                  <a:lnTo>
                    <a:pt x="3441" y="11026"/>
                  </a:lnTo>
                  <a:cubicBezTo>
                    <a:pt x="3822" y="11193"/>
                    <a:pt x="4215" y="11324"/>
                    <a:pt x="4608" y="11407"/>
                  </a:cubicBezTo>
                  <a:lnTo>
                    <a:pt x="4787" y="11443"/>
                  </a:lnTo>
                  <a:lnTo>
                    <a:pt x="5025" y="11074"/>
                  </a:lnTo>
                  <a:cubicBezTo>
                    <a:pt x="5251" y="10704"/>
                    <a:pt x="5656" y="10097"/>
                    <a:pt x="5811" y="10050"/>
                  </a:cubicBezTo>
                  <a:cubicBezTo>
                    <a:pt x="5977" y="10097"/>
                    <a:pt x="6394" y="10752"/>
                    <a:pt x="6620" y="11109"/>
                  </a:cubicBezTo>
                  <a:lnTo>
                    <a:pt x="6847" y="11443"/>
                  </a:lnTo>
                  <a:lnTo>
                    <a:pt x="7025" y="11407"/>
                  </a:lnTo>
                  <a:cubicBezTo>
                    <a:pt x="7418" y="11324"/>
                    <a:pt x="7811" y="11193"/>
                    <a:pt x="8192" y="11026"/>
                  </a:cubicBezTo>
                  <a:lnTo>
                    <a:pt x="8359" y="10954"/>
                  </a:lnTo>
                  <a:lnTo>
                    <a:pt x="8335" y="10490"/>
                  </a:lnTo>
                  <a:cubicBezTo>
                    <a:pt x="8311" y="10062"/>
                    <a:pt x="8263" y="9359"/>
                    <a:pt x="8359" y="9228"/>
                  </a:cubicBezTo>
                  <a:lnTo>
                    <a:pt x="8406" y="9228"/>
                  </a:lnTo>
                  <a:cubicBezTo>
                    <a:pt x="8656" y="9228"/>
                    <a:pt x="9156" y="9419"/>
                    <a:pt x="9597" y="9597"/>
                  </a:cubicBezTo>
                  <a:lnTo>
                    <a:pt x="10002" y="9752"/>
                  </a:lnTo>
                  <a:lnTo>
                    <a:pt x="10121" y="9621"/>
                  </a:lnTo>
                  <a:cubicBezTo>
                    <a:pt x="10407" y="9300"/>
                    <a:pt x="10645" y="8966"/>
                    <a:pt x="10847" y="8621"/>
                  </a:cubicBezTo>
                  <a:lnTo>
                    <a:pt x="10942" y="8466"/>
                  </a:lnTo>
                  <a:lnTo>
                    <a:pt x="10668" y="8121"/>
                  </a:lnTo>
                  <a:cubicBezTo>
                    <a:pt x="10383" y="7787"/>
                    <a:pt x="9930" y="7216"/>
                    <a:pt x="9930" y="7073"/>
                  </a:cubicBezTo>
                  <a:cubicBezTo>
                    <a:pt x="10026" y="6942"/>
                    <a:pt x="10692" y="6763"/>
                    <a:pt x="11097" y="6656"/>
                  </a:cubicBezTo>
                  <a:lnTo>
                    <a:pt x="11573" y="6525"/>
                  </a:lnTo>
                  <a:lnTo>
                    <a:pt x="11597" y="6347"/>
                  </a:lnTo>
                  <a:cubicBezTo>
                    <a:pt x="11609" y="6144"/>
                    <a:pt x="11621" y="5942"/>
                    <a:pt x="11621" y="5716"/>
                  </a:cubicBezTo>
                  <a:cubicBezTo>
                    <a:pt x="11621" y="5501"/>
                    <a:pt x="11609" y="5299"/>
                    <a:pt x="11597" y="5097"/>
                  </a:cubicBezTo>
                  <a:lnTo>
                    <a:pt x="11573" y="4906"/>
                  </a:lnTo>
                  <a:lnTo>
                    <a:pt x="11109" y="4787"/>
                  </a:lnTo>
                  <a:cubicBezTo>
                    <a:pt x="10704" y="4680"/>
                    <a:pt x="10026" y="4501"/>
                    <a:pt x="9942" y="4394"/>
                  </a:cubicBezTo>
                  <a:cubicBezTo>
                    <a:pt x="9930" y="4216"/>
                    <a:pt x="10395" y="3644"/>
                    <a:pt x="10668" y="3311"/>
                  </a:cubicBezTo>
                  <a:lnTo>
                    <a:pt x="10942" y="2977"/>
                  </a:lnTo>
                  <a:lnTo>
                    <a:pt x="10847" y="2823"/>
                  </a:lnTo>
                  <a:cubicBezTo>
                    <a:pt x="10645" y="2477"/>
                    <a:pt x="10407" y="2144"/>
                    <a:pt x="10121" y="1822"/>
                  </a:cubicBezTo>
                  <a:lnTo>
                    <a:pt x="10002" y="1691"/>
                  </a:lnTo>
                  <a:lnTo>
                    <a:pt x="9585" y="1846"/>
                  </a:lnTo>
                  <a:cubicBezTo>
                    <a:pt x="9144" y="2025"/>
                    <a:pt x="8656" y="2215"/>
                    <a:pt x="8406" y="2215"/>
                  </a:cubicBezTo>
                  <a:lnTo>
                    <a:pt x="8371" y="2215"/>
                  </a:lnTo>
                  <a:cubicBezTo>
                    <a:pt x="8263" y="2061"/>
                    <a:pt x="8311" y="1370"/>
                    <a:pt x="8335" y="953"/>
                  </a:cubicBezTo>
                  <a:lnTo>
                    <a:pt x="8359" y="489"/>
                  </a:lnTo>
                  <a:lnTo>
                    <a:pt x="8192" y="417"/>
                  </a:lnTo>
                  <a:cubicBezTo>
                    <a:pt x="7811" y="251"/>
                    <a:pt x="7418" y="120"/>
                    <a:pt x="7025" y="36"/>
                  </a:cubicBezTo>
                  <a:lnTo>
                    <a:pt x="6847" y="1"/>
                  </a:lnTo>
                  <a:lnTo>
                    <a:pt x="6632" y="322"/>
                  </a:lnTo>
                  <a:cubicBezTo>
                    <a:pt x="6406" y="679"/>
                    <a:pt x="5977" y="1346"/>
                    <a:pt x="5823" y="1382"/>
                  </a:cubicBezTo>
                  <a:cubicBezTo>
                    <a:pt x="5644" y="1346"/>
                    <a:pt x="5251" y="715"/>
                    <a:pt x="5013" y="346"/>
                  </a:cubicBezTo>
                  <a:lnTo>
                    <a:pt x="478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52" name="Google Shape;1652;p54"/>
          <p:cNvSpPr txBox="1"/>
          <p:nvPr/>
        </p:nvSpPr>
        <p:spPr>
          <a:xfrm>
            <a:off x="23733" y="1799272"/>
            <a:ext cx="1754473" cy="61155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1687B5"/>
                </a:solidFill>
                <a:latin typeface="Roboto"/>
                <a:ea typeface="Roboto"/>
                <a:cs typeface="Roboto"/>
                <a:sym typeface="Roboto"/>
              </a:rPr>
              <a:t>Έρευνα ανταγωνισμού</a:t>
            </a:r>
            <a:endParaRPr b="0" i="0" sz="900" u="none" cap="none" strike="noStrike">
              <a:solidFill>
                <a:srgbClr val="1687B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E16F1A"/>
                </a:solidFill>
                <a:latin typeface="Roboto"/>
                <a:ea typeface="Roboto"/>
                <a:cs typeface="Roboto"/>
                <a:sym typeface="Roboto"/>
              </a:rPr>
              <a:t>Εξοικείωση με  Google-Maps </a:t>
            </a:r>
            <a:r>
              <a:rPr b="0" i="0" lang="el-GR" sz="900" u="none" cap="none" strike="noStrike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Εξοικείωση με  Leaflet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1687B5"/>
                </a:solidFill>
                <a:latin typeface="Roboto"/>
                <a:ea typeface="Roboto"/>
                <a:cs typeface="Roboto"/>
                <a:sym typeface="Roboto"/>
              </a:rPr>
              <a:t>Πρώτη Παρουσίαση- Pitch</a:t>
            </a:r>
            <a:endParaRPr b="0" i="0" sz="900" u="none" cap="none" strike="noStrike">
              <a:solidFill>
                <a:srgbClr val="1687B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3" name="Google Shape;1653;p54"/>
          <p:cNvSpPr/>
          <p:nvPr/>
        </p:nvSpPr>
        <p:spPr>
          <a:xfrm>
            <a:off x="4291500" y="1759686"/>
            <a:ext cx="239914" cy="954322"/>
          </a:xfrm>
          <a:custGeom>
            <a:rect b="b" l="l" r="r" t="t"/>
            <a:pathLst>
              <a:path extrusionOk="0" h="44792" w="9204">
                <a:moveTo>
                  <a:pt x="0" y="1"/>
                </a:moveTo>
                <a:lnTo>
                  <a:pt x="0" y="33291"/>
                </a:lnTo>
                <a:cubicBezTo>
                  <a:pt x="0" y="38244"/>
                  <a:pt x="2810" y="42649"/>
                  <a:pt x="7097" y="44792"/>
                </a:cubicBezTo>
                <a:lnTo>
                  <a:pt x="9204" y="44792"/>
                </a:lnTo>
                <a:lnTo>
                  <a:pt x="9204" y="43328"/>
                </a:lnTo>
                <a:cubicBezTo>
                  <a:pt x="5025" y="41804"/>
                  <a:pt x="2179" y="37827"/>
                  <a:pt x="2179" y="33291"/>
                </a:cubicBezTo>
                <a:lnTo>
                  <a:pt x="2179" y="1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4" name="Google Shape;1654;p54"/>
          <p:cNvSpPr/>
          <p:nvPr/>
        </p:nvSpPr>
        <p:spPr>
          <a:xfrm>
            <a:off x="3430271" y="2647284"/>
            <a:ext cx="1292939" cy="673534"/>
          </a:xfrm>
          <a:custGeom>
            <a:rect b="b" l="l" r="r" t="t"/>
            <a:pathLst>
              <a:path extrusionOk="0" h="23563" w="49602">
                <a:moveTo>
                  <a:pt x="1" y="0"/>
                </a:moveTo>
                <a:cubicBezTo>
                  <a:pt x="4620" y="1917"/>
                  <a:pt x="7871" y="6477"/>
                  <a:pt x="7871" y="11788"/>
                </a:cubicBezTo>
                <a:cubicBezTo>
                  <a:pt x="7871" y="17098"/>
                  <a:pt x="4620" y="21646"/>
                  <a:pt x="1" y="23563"/>
                </a:cubicBezTo>
                <a:lnTo>
                  <a:pt x="37827" y="23563"/>
                </a:lnTo>
                <a:cubicBezTo>
                  <a:pt x="44328" y="23563"/>
                  <a:pt x="49602" y="18288"/>
                  <a:pt x="49602" y="11788"/>
                </a:cubicBezTo>
                <a:cubicBezTo>
                  <a:pt x="49602" y="5275"/>
                  <a:pt x="44328" y="0"/>
                  <a:pt x="37827" y="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275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Διακοπές</a:t>
            </a:r>
            <a:endParaRPr b="0" i="0" sz="1275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275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Χριστουγέννων</a:t>
            </a:r>
            <a:endParaRPr b="0" i="0" sz="1275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55" name="Google Shape;1655;p54"/>
          <p:cNvSpPr txBox="1"/>
          <p:nvPr/>
        </p:nvSpPr>
        <p:spPr>
          <a:xfrm>
            <a:off x="2528510" y="1701442"/>
            <a:ext cx="1715724" cy="933074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68550" spcFirstLastPara="1" rIns="68550" wrap="square" tIns="685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1687B5"/>
                </a:solidFill>
                <a:latin typeface="Roboto"/>
                <a:ea typeface="Roboto"/>
                <a:cs typeface="Roboto"/>
                <a:sym typeface="Roboto"/>
              </a:rPr>
              <a:t>Υλοποίηση αρχιτεκτονικής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E16F1A"/>
                </a:solidFill>
                <a:latin typeface="Roboto"/>
                <a:ea typeface="Roboto"/>
                <a:cs typeface="Roboto"/>
                <a:sym typeface="Roboto"/>
              </a:rPr>
              <a:t>Αρχικό UI</a:t>
            </a:r>
            <a:endParaRPr b="0" i="0" sz="900" u="none" cap="none" strike="noStrike">
              <a:solidFill>
                <a:srgbClr val="E16F1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Grafana Alerts</a:t>
            </a:r>
            <a:endParaRPr b="0" i="0" sz="900" u="none" cap="none" strike="noStrike">
              <a:solidFill>
                <a:srgbClr val="26671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E16F1A"/>
                </a:solidFill>
                <a:latin typeface="Roboto"/>
                <a:ea typeface="Roboto"/>
                <a:cs typeface="Roboto"/>
                <a:sym typeface="Roboto"/>
              </a:rPr>
              <a:t>Καθοδήγηση σε θέσεις</a:t>
            </a:r>
            <a:endParaRPr b="0" i="0" sz="900" u="none" cap="none" strike="noStrike">
              <a:solidFill>
                <a:srgbClr val="E16F1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E16F1A"/>
                </a:solidFill>
                <a:latin typeface="Roboto"/>
                <a:ea typeface="Roboto"/>
                <a:cs typeface="Roboto"/>
                <a:sym typeface="Roboto"/>
              </a:rPr>
              <a:t>Δυνατότητα Κράτησης θέσης</a:t>
            </a:r>
            <a:endParaRPr>
              <a:solidFill>
                <a:srgbClr val="E16F1A"/>
              </a:solidFill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6" name="Google Shape;1656;p54"/>
          <p:cNvSpPr/>
          <p:nvPr/>
        </p:nvSpPr>
        <p:spPr>
          <a:xfrm>
            <a:off x="6763125" y="1759686"/>
            <a:ext cx="240270" cy="954322"/>
          </a:xfrm>
          <a:custGeom>
            <a:rect b="b" l="l" r="r" t="t"/>
            <a:pathLst>
              <a:path extrusionOk="0" h="44792" w="9217">
                <a:moveTo>
                  <a:pt x="1" y="1"/>
                </a:moveTo>
                <a:lnTo>
                  <a:pt x="1" y="33291"/>
                </a:lnTo>
                <a:cubicBezTo>
                  <a:pt x="1" y="38244"/>
                  <a:pt x="2823" y="42649"/>
                  <a:pt x="7097" y="44792"/>
                </a:cubicBezTo>
                <a:lnTo>
                  <a:pt x="9216" y="44792"/>
                </a:lnTo>
                <a:lnTo>
                  <a:pt x="9216" y="43328"/>
                </a:lnTo>
                <a:cubicBezTo>
                  <a:pt x="5025" y="41804"/>
                  <a:pt x="2192" y="37827"/>
                  <a:pt x="2192" y="33291"/>
                </a:cubicBezTo>
                <a:lnTo>
                  <a:pt x="2192" y="1"/>
                </a:lnTo>
                <a:close/>
              </a:path>
            </a:pathLst>
          </a:custGeom>
          <a:solidFill>
            <a:srgbClr val="E16F1A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7" name="Google Shape;1657;p54"/>
          <p:cNvSpPr/>
          <p:nvPr/>
        </p:nvSpPr>
        <p:spPr>
          <a:xfrm>
            <a:off x="5901899" y="2647284"/>
            <a:ext cx="1293277" cy="673534"/>
          </a:xfrm>
          <a:custGeom>
            <a:rect b="b" l="l" r="r" t="t"/>
            <a:pathLst>
              <a:path extrusionOk="0" h="23563" w="49615">
                <a:moveTo>
                  <a:pt x="1" y="0"/>
                </a:moveTo>
                <a:cubicBezTo>
                  <a:pt x="4621" y="1917"/>
                  <a:pt x="7871" y="6477"/>
                  <a:pt x="7871" y="11788"/>
                </a:cubicBezTo>
                <a:cubicBezTo>
                  <a:pt x="7871" y="17098"/>
                  <a:pt x="4621" y="21646"/>
                  <a:pt x="1" y="23563"/>
                </a:cubicBezTo>
                <a:lnTo>
                  <a:pt x="37827" y="23563"/>
                </a:lnTo>
                <a:cubicBezTo>
                  <a:pt x="44340" y="23563"/>
                  <a:pt x="49614" y="18288"/>
                  <a:pt x="49614" y="11788"/>
                </a:cubicBezTo>
                <a:cubicBezTo>
                  <a:pt x="49614" y="5275"/>
                  <a:pt x="44340" y="0"/>
                  <a:pt x="37827" y="0"/>
                </a:cubicBezTo>
                <a:close/>
              </a:path>
            </a:pathLst>
          </a:custGeom>
          <a:solidFill>
            <a:srgbClr val="E16F1A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275" u="none" cap="none" strike="noStrik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Τέλη</a:t>
            </a:r>
            <a:endParaRPr b="0" i="0" sz="1275" u="none" cap="none" strike="noStrike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275" u="none" cap="none" strike="noStrik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Ιανουαρίου</a:t>
            </a:r>
            <a:endParaRPr b="0" i="0" sz="1275" u="none" cap="none" strike="noStrike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58" name="Google Shape;1658;p54"/>
          <p:cNvSpPr txBox="1"/>
          <p:nvPr/>
        </p:nvSpPr>
        <p:spPr>
          <a:xfrm>
            <a:off x="5375366" y="1767286"/>
            <a:ext cx="1348957" cy="611591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68550" spcFirstLastPara="1" rIns="68550" wrap="square" tIns="685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E16F1A"/>
                </a:solidFill>
                <a:latin typeface="Roboto"/>
                <a:ea typeface="Roboto"/>
                <a:cs typeface="Roboto"/>
                <a:sym typeface="Roboto"/>
              </a:rPr>
              <a:t>Διπλοπαρκάρισμα</a:t>
            </a:r>
            <a:endParaRPr b="0" i="0" sz="900" u="none" cap="none" strike="noStrike">
              <a:solidFill>
                <a:srgbClr val="E16F1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9" name="Google Shape;1659;p54"/>
          <p:cNvSpPr/>
          <p:nvPr/>
        </p:nvSpPr>
        <p:spPr>
          <a:xfrm>
            <a:off x="3035038" y="3275533"/>
            <a:ext cx="239914" cy="954326"/>
          </a:xfrm>
          <a:custGeom>
            <a:rect b="b" l="l" r="r" t="t"/>
            <a:pathLst>
              <a:path extrusionOk="0" h="44804" w="9204">
                <a:moveTo>
                  <a:pt x="7097" y="0"/>
                </a:moveTo>
                <a:cubicBezTo>
                  <a:pt x="2810" y="2143"/>
                  <a:pt x="0" y="6549"/>
                  <a:pt x="0" y="11514"/>
                </a:cubicBezTo>
                <a:lnTo>
                  <a:pt x="0" y="44803"/>
                </a:lnTo>
                <a:lnTo>
                  <a:pt x="2179" y="44803"/>
                </a:lnTo>
                <a:lnTo>
                  <a:pt x="2179" y="11514"/>
                </a:lnTo>
                <a:cubicBezTo>
                  <a:pt x="2179" y="6965"/>
                  <a:pt x="5025" y="2989"/>
                  <a:pt x="9204" y="1477"/>
                </a:cubicBezTo>
                <a:lnTo>
                  <a:pt x="9204" y="0"/>
                </a:lnTo>
                <a:close/>
              </a:path>
            </a:pathLst>
          </a:cu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0" name="Google Shape;1660;p54"/>
          <p:cNvSpPr/>
          <p:nvPr/>
        </p:nvSpPr>
        <p:spPr>
          <a:xfrm>
            <a:off x="1926336" y="2647284"/>
            <a:ext cx="1618098" cy="673534"/>
          </a:xfrm>
          <a:custGeom>
            <a:rect b="b" l="l" r="r" t="t"/>
            <a:pathLst>
              <a:path extrusionOk="0" h="23563" w="49603">
                <a:moveTo>
                  <a:pt x="1" y="0"/>
                </a:moveTo>
                <a:cubicBezTo>
                  <a:pt x="4621" y="1917"/>
                  <a:pt x="7871" y="6477"/>
                  <a:pt x="7871" y="11788"/>
                </a:cubicBezTo>
                <a:cubicBezTo>
                  <a:pt x="7871" y="17098"/>
                  <a:pt x="4621" y="21646"/>
                  <a:pt x="1" y="23563"/>
                </a:cubicBezTo>
                <a:lnTo>
                  <a:pt x="37827" y="23563"/>
                </a:lnTo>
                <a:cubicBezTo>
                  <a:pt x="44328" y="23563"/>
                  <a:pt x="49602" y="18288"/>
                  <a:pt x="49602" y="11788"/>
                </a:cubicBezTo>
                <a:cubicBezTo>
                  <a:pt x="49602" y="5275"/>
                  <a:pt x="44328" y="0"/>
                  <a:pt x="37827" y="0"/>
                </a:cubicBezTo>
                <a:close/>
              </a:path>
            </a:pathLst>
          </a:cu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275" u="none" cap="none" strike="noStrik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    Τέλη Νοέμβρη-Αρχές </a:t>
            </a:r>
            <a:endParaRPr b="0" i="0" sz="1275" u="none" cap="none" strike="noStrike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275" u="none" cap="none" strike="noStrik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Δεκεμβρίου</a:t>
            </a:r>
            <a:endParaRPr b="0" i="0" sz="1275" u="none" cap="none" strike="noStrike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61" name="Google Shape;1661;p54"/>
          <p:cNvSpPr txBox="1"/>
          <p:nvPr/>
        </p:nvSpPr>
        <p:spPr>
          <a:xfrm>
            <a:off x="1410050" y="3846081"/>
            <a:ext cx="1750500" cy="9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1687B5"/>
                </a:solidFill>
                <a:latin typeface="Roboto"/>
                <a:ea typeface="Roboto"/>
                <a:cs typeface="Roboto"/>
                <a:sym typeface="Roboto"/>
              </a:rPr>
              <a:t>Σχεδιασμός Αρχιτεκτονικής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E16F1A"/>
                </a:solidFill>
                <a:latin typeface="Roboto"/>
                <a:ea typeface="Roboto"/>
                <a:cs typeface="Roboto"/>
                <a:sym typeface="Roboto"/>
              </a:rPr>
              <a:t>Basic Simulation</a:t>
            </a:r>
            <a:endParaRPr b="0" i="0" sz="900" u="none" cap="none" strike="noStrike">
              <a:solidFill>
                <a:srgbClr val="E16F1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E16F1A"/>
                </a:solidFill>
                <a:latin typeface="Roboto"/>
                <a:ea typeface="Roboto"/>
                <a:cs typeface="Roboto"/>
                <a:sym typeface="Roboto"/>
              </a:rPr>
              <a:t>Basic IoT Agent</a:t>
            </a:r>
            <a:endParaRPr b="0" i="0" sz="900" u="none" cap="none" strike="noStrike">
              <a:solidFill>
                <a:srgbClr val="E16F1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E16F1A"/>
                </a:solidFill>
                <a:latin typeface="Roboto"/>
                <a:ea typeface="Roboto"/>
                <a:cs typeface="Roboto"/>
                <a:sym typeface="Roboto"/>
              </a:rPr>
              <a:t>Basic Grafana Dashboards</a:t>
            </a:r>
            <a:endParaRPr b="0" i="0" sz="900" u="none" cap="none" strike="noStrike">
              <a:solidFill>
                <a:srgbClr val="E16F1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1687B5"/>
                </a:solidFill>
                <a:latin typeface="Roboto"/>
                <a:ea typeface="Roboto"/>
                <a:cs typeface="Roboto"/>
                <a:sym typeface="Roboto"/>
              </a:rPr>
              <a:t>Δεύτερη Παρουσίαση</a:t>
            </a:r>
            <a:endParaRPr b="0" i="0" sz="900" u="none" cap="none" strike="noStrike">
              <a:solidFill>
                <a:srgbClr val="1687B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2" name="Google Shape;1662;p54"/>
          <p:cNvSpPr/>
          <p:nvPr/>
        </p:nvSpPr>
        <p:spPr>
          <a:xfrm>
            <a:off x="5462138" y="3275533"/>
            <a:ext cx="239940" cy="954326"/>
          </a:xfrm>
          <a:custGeom>
            <a:rect b="b" l="l" r="r" t="t"/>
            <a:pathLst>
              <a:path extrusionOk="0" h="44804" w="9205">
                <a:moveTo>
                  <a:pt x="7097" y="0"/>
                </a:moveTo>
                <a:cubicBezTo>
                  <a:pt x="2811" y="2143"/>
                  <a:pt x="1" y="6549"/>
                  <a:pt x="1" y="11514"/>
                </a:cubicBezTo>
                <a:lnTo>
                  <a:pt x="1" y="44803"/>
                </a:lnTo>
                <a:lnTo>
                  <a:pt x="2180" y="44803"/>
                </a:lnTo>
                <a:lnTo>
                  <a:pt x="2180" y="11514"/>
                </a:lnTo>
                <a:cubicBezTo>
                  <a:pt x="2180" y="6965"/>
                  <a:pt x="5025" y="2989"/>
                  <a:pt x="9204" y="1477"/>
                </a:cubicBezTo>
                <a:lnTo>
                  <a:pt x="9204" y="0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3" name="Google Shape;1663;p54"/>
          <p:cNvSpPr/>
          <p:nvPr/>
        </p:nvSpPr>
        <p:spPr>
          <a:xfrm>
            <a:off x="4666099" y="2647284"/>
            <a:ext cx="1293251" cy="673534"/>
          </a:xfrm>
          <a:custGeom>
            <a:rect b="b" l="l" r="r" t="t"/>
            <a:pathLst>
              <a:path extrusionOk="0" h="23563" w="49614">
                <a:moveTo>
                  <a:pt x="0" y="0"/>
                </a:moveTo>
                <a:cubicBezTo>
                  <a:pt x="4620" y="1917"/>
                  <a:pt x="7870" y="6477"/>
                  <a:pt x="7870" y="11788"/>
                </a:cubicBezTo>
                <a:cubicBezTo>
                  <a:pt x="7870" y="17098"/>
                  <a:pt x="4620" y="21646"/>
                  <a:pt x="0" y="23563"/>
                </a:cubicBezTo>
                <a:lnTo>
                  <a:pt x="37826" y="23563"/>
                </a:lnTo>
                <a:cubicBezTo>
                  <a:pt x="44339" y="23563"/>
                  <a:pt x="49614" y="18288"/>
                  <a:pt x="49614" y="11788"/>
                </a:cubicBezTo>
                <a:cubicBezTo>
                  <a:pt x="49614" y="5275"/>
                  <a:pt x="44339" y="0"/>
                  <a:pt x="37826" y="0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275" u="none" cap="none" strike="noStrik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Αρχές</a:t>
            </a:r>
            <a:endParaRPr b="0" i="0" sz="1275" u="none" cap="none" strike="noStrike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275" u="none" cap="none" strike="noStrik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Ιανουαρίου</a:t>
            </a:r>
            <a:endParaRPr b="0" i="0" sz="1275" u="none" cap="none" strike="noStrike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64" name="Google Shape;1664;p54"/>
          <p:cNvSpPr txBox="1"/>
          <p:nvPr/>
        </p:nvSpPr>
        <p:spPr>
          <a:xfrm>
            <a:off x="3742635" y="3671468"/>
            <a:ext cx="1792575" cy="61155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          </a:t>
            </a:r>
            <a:r>
              <a:rPr b="0" i="0" lang="el-GR" sz="900" u="none" cap="none" strike="noStrike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Βελτίωση προσομοίωσης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           Διαγράμματα τωρινής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           θερμοκρασίας, μέσης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           θερμοκρασίας και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           συχνότητας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           κατειλημμένων θέσεων</a:t>
            </a:r>
            <a:endParaRPr b="0" i="0" sz="900" u="none" cap="none" strike="noStrike">
              <a:solidFill>
                <a:srgbClr val="26671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9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5" name="Google Shape;1665;p54"/>
          <p:cNvSpPr/>
          <p:nvPr/>
        </p:nvSpPr>
        <p:spPr>
          <a:xfrm>
            <a:off x="7933781" y="3275533"/>
            <a:ext cx="239931" cy="954326"/>
          </a:xfrm>
          <a:custGeom>
            <a:rect b="b" l="l" r="r" t="t"/>
            <a:pathLst>
              <a:path extrusionOk="0" h="44804" w="9204">
                <a:moveTo>
                  <a:pt x="7096" y="0"/>
                </a:moveTo>
                <a:cubicBezTo>
                  <a:pt x="2810" y="2143"/>
                  <a:pt x="0" y="6549"/>
                  <a:pt x="0" y="11514"/>
                </a:cubicBezTo>
                <a:lnTo>
                  <a:pt x="0" y="44803"/>
                </a:lnTo>
                <a:lnTo>
                  <a:pt x="2179" y="44803"/>
                </a:lnTo>
                <a:lnTo>
                  <a:pt x="2179" y="11514"/>
                </a:lnTo>
                <a:cubicBezTo>
                  <a:pt x="2179" y="6965"/>
                  <a:pt x="5025" y="2989"/>
                  <a:pt x="9204" y="1477"/>
                </a:cubicBezTo>
                <a:lnTo>
                  <a:pt x="9204" y="0"/>
                </a:lnTo>
                <a:close/>
              </a:path>
            </a:pathLst>
          </a:cu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6" name="Google Shape;1666;p54"/>
          <p:cNvSpPr/>
          <p:nvPr/>
        </p:nvSpPr>
        <p:spPr>
          <a:xfrm>
            <a:off x="7137727" y="2647284"/>
            <a:ext cx="1293251" cy="673534"/>
          </a:xfrm>
          <a:custGeom>
            <a:rect b="b" l="l" r="r" t="t"/>
            <a:pathLst>
              <a:path extrusionOk="0" h="23563" w="49614">
                <a:moveTo>
                  <a:pt x="1" y="0"/>
                </a:moveTo>
                <a:cubicBezTo>
                  <a:pt x="4620" y="1917"/>
                  <a:pt x="7871" y="6477"/>
                  <a:pt x="7871" y="11788"/>
                </a:cubicBezTo>
                <a:cubicBezTo>
                  <a:pt x="7871" y="17098"/>
                  <a:pt x="4620" y="21646"/>
                  <a:pt x="1" y="23563"/>
                </a:cubicBezTo>
                <a:lnTo>
                  <a:pt x="37827" y="23563"/>
                </a:lnTo>
                <a:cubicBezTo>
                  <a:pt x="44340" y="23563"/>
                  <a:pt x="49614" y="18288"/>
                  <a:pt x="49614" y="11788"/>
                </a:cubicBezTo>
                <a:cubicBezTo>
                  <a:pt x="49614" y="5275"/>
                  <a:pt x="44340" y="0"/>
                  <a:pt x="37827" y="0"/>
                </a:cubicBezTo>
                <a:close/>
              </a:path>
            </a:pathLst>
          </a:cu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275" u="none" cap="none" strike="noStrik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   Φεβρουάριος</a:t>
            </a:r>
            <a:endParaRPr b="0" i="0" sz="1275" u="none" cap="none" strike="noStrike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67" name="Google Shape;1667;p54"/>
          <p:cNvSpPr/>
          <p:nvPr/>
        </p:nvSpPr>
        <p:spPr>
          <a:xfrm>
            <a:off x="8098876" y="4046919"/>
            <a:ext cx="294862" cy="318916"/>
          </a:xfrm>
          <a:custGeom>
            <a:rect b="b" l="l" r="r" t="t"/>
            <a:pathLst>
              <a:path extrusionOk="0" h="11157" w="11312">
                <a:moveTo>
                  <a:pt x="9918" y="596"/>
                </a:moveTo>
                <a:cubicBezTo>
                  <a:pt x="10359" y="596"/>
                  <a:pt x="10716" y="941"/>
                  <a:pt x="10716" y="1381"/>
                </a:cubicBezTo>
                <a:lnTo>
                  <a:pt x="10716" y="6501"/>
                </a:lnTo>
                <a:cubicBezTo>
                  <a:pt x="10716" y="6930"/>
                  <a:pt x="10359" y="7287"/>
                  <a:pt x="9918" y="7287"/>
                </a:cubicBezTo>
                <a:lnTo>
                  <a:pt x="1381" y="7287"/>
                </a:lnTo>
                <a:cubicBezTo>
                  <a:pt x="941" y="7287"/>
                  <a:pt x="596" y="6930"/>
                  <a:pt x="596" y="6501"/>
                </a:cubicBezTo>
                <a:lnTo>
                  <a:pt x="596" y="1381"/>
                </a:lnTo>
                <a:cubicBezTo>
                  <a:pt x="596" y="941"/>
                  <a:pt x="941" y="596"/>
                  <a:pt x="1381" y="596"/>
                </a:cubicBezTo>
                <a:close/>
                <a:moveTo>
                  <a:pt x="6989" y="7739"/>
                </a:moveTo>
                <a:lnTo>
                  <a:pt x="6989" y="9073"/>
                </a:lnTo>
                <a:lnTo>
                  <a:pt x="4310" y="9073"/>
                </a:lnTo>
                <a:lnTo>
                  <a:pt x="4310" y="7739"/>
                </a:lnTo>
                <a:close/>
                <a:moveTo>
                  <a:pt x="9156" y="9668"/>
                </a:moveTo>
                <a:cubicBezTo>
                  <a:pt x="9490" y="9668"/>
                  <a:pt x="9823" y="9954"/>
                  <a:pt x="9823" y="10275"/>
                </a:cubicBezTo>
                <a:lnTo>
                  <a:pt x="9823" y="10561"/>
                </a:lnTo>
                <a:lnTo>
                  <a:pt x="1632" y="10561"/>
                </a:lnTo>
                <a:lnTo>
                  <a:pt x="1632" y="10275"/>
                </a:lnTo>
                <a:cubicBezTo>
                  <a:pt x="1632" y="9954"/>
                  <a:pt x="1834" y="9668"/>
                  <a:pt x="2155" y="9668"/>
                </a:cubicBezTo>
                <a:close/>
                <a:moveTo>
                  <a:pt x="1393" y="0"/>
                </a:moveTo>
                <a:cubicBezTo>
                  <a:pt x="655" y="0"/>
                  <a:pt x="0" y="608"/>
                  <a:pt x="0" y="1358"/>
                </a:cubicBezTo>
                <a:lnTo>
                  <a:pt x="0" y="6430"/>
                </a:lnTo>
                <a:cubicBezTo>
                  <a:pt x="0" y="7168"/>
                  <a:pt x="655" y="7739"/>
                  <a:pt x="1393" y="7739"/>
                </a:cubicBezTo>
                <a:lnTo>
                  <a:pt x="3870" y="7739"/>
                </a:lnTo>
                <a:lnTo>
                  <a:pt x="3870" y="9073"/>
                </a:lnTo>
                <a:lnTo>
                  <a:pt x="2155" y="9073"/>
                </a:lnTo>
                <a:cubicBezTo>
                  <a:pt x="1512" y="9073"/>
                  <a:pt x="1036" y="9632"/>
                  <a:pt x="1036" y="10275"/>
                </a:cubicBezTo>
                <a:lnTo>
                  <a:pt x="1036" y="11156"/>
                </a:lnTo>
                <a:lnTo>
                  <a:pt x="10264" y="11156"/>
                </a:lnTo>
                <a:lnTo>
                  <a:pt x="10264" y="10275"/>
                </a:lnTo>
                <a:cubicBezTo>
                  <a:pt x="10264" y="9632"/>
                  <a:pt x="9799" y="9073"/>
                  <a:pt x="9156" y="9073"/>
                </a:cubicBezTo>
                <a:lnTo>
                  <a:pt x="7585" y="9073"/>
                </a:lnTo>
                <a:lnTo>
                  <a:pt x="7585" y="7739"/>
                </a:lnTo>
                <a:lnTo>
                  <a:pt x="9918" y="7739"/>
                </a:lnTo>
                <a:cubicBezTo>
                  <a:pt x="10668" y="7739"/>
                  <a:pt x="11311" y="7168"/>
                  <a:pt x="11311" y="6430"/>
                </a:cubicBezTo>
                <a:lnTo>
                  <a:pt x="11311" y="1358"/>
                </a:lnTo>
                <a:cubicBezTo>
                  <a:pt x="11311" y="608"/>
                  <a:pt x="10668" y="0"/>
                  <a:pt x="991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8" name="Google Shape;1668;p54"/>
          <p:cNvSpPr/>
          <p:nvPr/>
        </p:nvSpPr>
        <p:spPr>
          <a:xfrm>
            <a:off x="8176449" y="4076532"/>
            <a:ext cx="186243" cy="132060"/>
          </a:xfrm>
          <a:custGeom>
            <a:rect b="b" l="l" r="r" t="t"/>
            <a:pathLst>
              <a:path extrusionOk="0" h="4620" w="7145">
                <a:moveTo>
                  <a:pt x="1" y="0"/>
                </a:moveTo>
                <a:lnTo>
                  <a:pt x="1" y="596"/>
                </a:lnTo>
                <a:lnTo>
                  <a:pt x="6025" y="596"/>
                </a:lnTo>
                <a:cubicBezTo>
                  <a:pt x="6299" y="596"/>
                  <a:pt x="6549" y="857"/>
                  <a:pt x="6549" y="1131"/>
                </a:cubicBezTo>
                <a:lnTo>
                  <a:pt x="6549" y="4620"/>
                </a:lnTo>
                <a:lnTo>
                  <a:pt x="7145" y="4620"/>
                </a:lnTo>
                <a:lnTo>
                  <a:pt x="7145" y="1131"/>
                </a:lnTo>
                <a:cubicBezTo>
                  <a:pt x="7145" y="536"/>
                  <a:pt x="6609" y="0"/>
                  <a:pt x="6025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9" name="Google Shape;1669;p54"/>
          <p:cNvSpPr txBox="1"/>
          <p:nvPr/>
        </p:nvSpPr>
        <p:spPr>
          <a:xfrm>
            <a:off x="6258074" y="3957758"/>
            <a:ext cx="1675787" cy="61155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                    Βελτιωμένο UI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                   </a:t>
            </a:r>
            <a:r>
              <a:rPr b="0" i="0" lang="el-GR" sz="900" u="none" cap="none" strike="noStrike">
                <a:solidFill>
                  <a:srgbClr val="1687B5"/>
                </a:solidFill>
                <a:latin typeface="Roboto"/>
                <a:ea typeface="Roboto"/>
                <a:cs typeface="Roboto"/>
                <a:sym typeface="Roboto"/>
              </a:rPr>
              <a:t>Δοκιμές</a:t>
            </a:r>
            <a:endParaRPr b="0" i="0" sz="900" u="none" cap="none" strike="noStrike">
              <a:solidFill>
                <a:srgbClr val="1687B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900" u="none" cap="none" strike="noStrike">
                <a:solidFill>
                  <a:srgbClr val="1687B5"/>
                </a:solidFill>
                <a:latin typeface="Roboto"/>
                <a:ea typeface="Roboto"/>
                <a:cs typeface="Roboto"/>
                <a:sym typeface="Roboto"/>
              </a:rPr>
              <a:t>    Τρίτη Παρουσίαση</a:t>
            </a:r>
            <a:endParaRPr b="0" i="0" sz="900" u="none" cap="none" strike="noStrike">
              <a:solidFill>
                <a:srgbClr val="1687B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670" name="Google Shape;1670;p54"/>
          <p:cNvGrpSpPr/>
          <p:nvPr/>
        </p:nvGrpSpPr>
        <p:grpSpPr>
          <a:xfrm>
            <a:off x="6930501" y="1603412"/>
            <a:ext cx="318139" cy="327749"/>
            <a:chOff x="5964068" y="1909283"/>
            <a:chExt cx="424185" cy="436998"/>
          </a:xfrm>
        </p:grpSpPr>
        <p:sp>
          <p:nvSpPr>
            <p:cNvPr id="1671" name="Google Shape;1671;p54"/>
            <p:cNvSpPr/>
            <p:nvPr/>
          </p:nvSpPr>
          <p:spPr>
            <a:xfrm>
              <a:off x="5964068" y="2085325"/>
              <a:ext cx="124180" cy="260956"/>
            </a:xfrm>
            <a:custGeom>
              <a:rect b="b" l="l" r="r" t="t"/>
              <a:pathLst>
                <a:path extrusionOk="0" h="6847" w="3573">
                  <a:moveTo>
                    <a:pt x="2977" y="739"/>
                  </a:moveTo>
                  <a:lnTo>
                    <a:pt x="2977" y="6252"/>
                  </a:lnTo>
                  <a:lnTo>
                    <a:pt x="596" y="6252"/>
                  </a:lnTo>
                  <a:lnTo>
                    <a:pt x="596" y="739"/>
                  </a:lnTo>
                  <a:close/>
                  <a:moveTo>
                    <a:pt x="1" y="1"/>
                  </a:moveTo>
                  <a:lnTo>
                    <a:pt x="1" y="6847"/>
                  </a:lnTo>
                  <a:lnTo>
                    <a:pt x="3572" y="6847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54"/>
            <p:cNvSpPr/>
            <p:nvPr/>
          </p:nvSpPr>
          <p:spPr>
            <a:xfrm>
              <a:off x="6108892" y="1994579"/>
              <a:ext cx="129150" cy="351702"/>
            </a:xfrm>
            <a:custGeom>
              <a:rect b="b" l="l" r="r" t="t"/>
              <a:pathLst>
                <a:path extrusionOk="0" h="9228" w="3716">
                  <a:moveTo>
                    <a:pt x="3120" y="596"/>
                  </a:moveTo>
                  <a:lnTo>
                    <a:pt x="3120" y="8633"/>
                  </a:lnTo>
                  <a:lnTo>
                    <a:pt x="596" y="8633"/>
                  </a:lnTo>
                  <a:lnTo>
                    <a:pt x="596" y="596"/>
                  </a:lnTo>
                  <a:close/>
                  <a:moveTo>
                    <a:pt x="1" y="1"/>
                  </a:moveTo>
                  <a:lnTo>
                    <a:pt x="1" y="9228"/>
                  </a:lnTo>
                  <a:lnTo>
                    <a:pt x="3716" y="9228"/>
                  </a:lnTo>
                  <a:lnTo>
                    <a:pt x="37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54"/>
            <p:cNvSpPr/>
            <p:nvPr/>
          </p:nvSpPr>
          <p:spPr>
            <a:xfrm>
              <a:off x="6258686" y="1909283"/>
              <a:ext cx="129567" cy="436998"/>
            </a:xfrm>
            <a:custGeom>
              <a:rect b="b" l="l" r="r" t="t"/>
              <a:pathLst>
                <a:path extrusionOk="0" h="11466" w="3728">
                  <a:moveTo>
                    <a:pt x="3132" y="596"/>
                  </a:moveTo>
                  <a:lnTo>
                    <a:pt x="3132" y="10871"/>
                  </a:lnTo>
                  <a:lnTo>
                    <a:pt x="596" y="10871"/>
                  </a:lnTo>
                  <a:lnTo>
                    <a:pt x="596" y="596"/>
                  </a:lnTo>
                  <a:close/>
                  <a:moveTo>
                    <a:pt x="1" y="0"/>
                  </a:moveTo>
                  <a:lnTo>
                    <a:pt x="1" y="11466"/>
                  </a:lnTo>
                  <a:lnTo>
                    <a:pt x="3727" y="11466"/>
                  </a:lnTo>
                  <a:lnTo>
                    <a:pt x="37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74" name="Google Shape;1674;p54"/>
          <p:cNvGrpSpPr/>
          <p:nvPr/>
        </p:nvGrpSpPr>
        <p:grpSpPr>
          <a:xfrm>
            <a:off x="5597774" y="4002725"/>
            <a:ext cx="271276" cy="407294"/>
            <a:chOff x="2593102" y="2288778"/>
            <a:chExt cx="204663" cy="363007"/>
          </a:xfrm>
        </p:grpSpPr>
        <p:sp>
          <p:nvSpPr>
            <p:cNvPr id="1675" name="Google Shape;1675;p54"/>
            <p:cNvSpPr/>
            <p:nvPr/>
          </p:nvSpPr>
          <p:spPr>
            <a:xfrm>
              <a:off x="2753837" y="2310636"/>
              <a:ext cx="43928" cy="297431"/>
            </a:xfrm>
            <a:custGeom>
              <a:rect b="b" l="l" r="r" t="t"/>
              <a:pathLst>
                <a:path extrusionOk="0" h="11321" w="1672">
                  <a:moveTo>
                    <a:pt x="0" y="0"/>
                  </a:moveTo>
                  <a:lnTo>
                    <a:pt x="0" y="11320"/>
                  </a:lnTo>
                  <a:lnTo>
                    <a:pt x="1672" y="10481"/>
                  </a:lnTo>
                  <a:lnTo>
                    <a:pt x="1672" y="8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6378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54"/>
            <p:cNvSpPr/>
            <p:nvPr/>
          </p:nvSpPr>
          <p:spPr>
            <a:xfrm>
              <a:off x="2593102" y="2310636"/>
              <a:ext cx="182620" cy="297431"/>
            </a:xfrm>
            <a:custGeom>
              <a:rect b="b" l="l" r="r" t="t"/>
              <a:pathLst>
                <a:path extrusionOk="0" h="11321" w="6951">
                  <a:moveTo>
                    <a:pt x="6951" y="0"/>
                  </a:moveTo>
                  <a:lnTo>
                    <a:pt x="1" y="833"/>
                  </a:lnTo>
                  <a:lnTo>
                    <a:pt x="1" y="10481"/>
                  </a:lnTo>
                  <a:lnTo>
                    <a:pt x="6951" y="11320"/>
                  </a:lnTo>
                  <a:lnTo>
                    <a:pt x="6951" y="0"/>
                  </a:lnTo>
                  <a:close/>
                </a:path>
              </a:pathLst>
            </a:custGeom>
            <a:solidFill>
              <a:srgbClr val="BFC9D4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54"/>
            <p:cNvSpPr/>
            <p:nvPr/>
          </p:nvSpPr>
          <p:spPr>
            <a:xfrm>
              <a:off x="2753837" y="2585972"/>
              <a:ext cx="43928" cy="65813"/>
            </a:xfrm>
            <a:custGeom>
              <a:rect b="b" l="l" r="r" t="t"/>
              <a:pathLst>
                <a:path extrusionOk="0" h="2505" w="1672">
                  <a:moveTo>
                    <a:pt x="833" y="1"/>
                  </a:moveTo>
                  <a:lnTo>
                    <a:pt x="0" y="2505"/>
                  </a:lnTo>
                  <a:lnTo>
                    <a:pt x="833" y="2505"/>
                  </a:lnTo>
                  <a:cubicBezTo>
                    <a:pt x="1297" y="2505"/>
                    <a:pt x="1665" y="2130"/>
                    <a:pt x="1672" y="1673"/>
                  </a:cubicBezTo>
                  <a:lnTo>
                    <a:pt x="1672" y="1"/>
                  </a:lnTo>
                  <a:close/>
                </a:path>
              </a:pathLst>
            </a:custGeom>
            <a:solidFill>
              <a:srgbClr val="6F7F90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54"/>
            <p:cNvSpPr/>
            <p:nvPr/>
          </p:nvSpPr>
          <p:spPr>
            <a:xfrm>
              <a:off x="2753837" y="2288778"/>
              <a:ext cx="43928" cy="43744"/>
            </a:xfrm>
            <a:custGeom>
              <a:rect b="b" l="l" r="r" t="t"/>
              <a:pathLst>
                <a:path extrusionOk="0" h="1665" w="1672">
                  <a:moveTo>
                    <a:pt x="0" y="0"/>
                  </a:moveTo>
                  <a:lnTo>
                    <a:pt x="833" y="1665"/>
                  </a:lnTo>
                  <a:lnTo>
                    <a:pt x="1672" y="1665"/>
                  </a:lnTo>
                  <a:lnTo>
                    <a:pt x="1672" y="832"/>
                  </a:lnTo>
                  <a:cubicBezTo>
                    <a:pt x="1665" y="375"/>
                    <a:pt x="1297" y="0"/>
                    <a:pt x="833" y="0"/>
                  </a:cubicBezTo>
                  <a:close/>
                </a:path>
              </a:pathLst>
            </a:custGeom>
            <a:solidFill>
              <a:srgbClr val="6F7F90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54"/>
            <p:cNvSpPr/>
            <p:nvPr/>
          </p:nvSpPr>
          <p:spPr>
            <a:xfrm>
              <a:off x="2593102" y="2585972"/>
              <a:ext cx="182620" cy="65813"/>
            </a:xfrm>
            <a:custGeom>
              <a:rect b="b" l="l" r="r" t="t"/>
              <a:pathLst>
                <a:path extrusionOk="0" h="2505" w="6951">
                  <a:moveTo>
                    <a:pt x="1" y="1"/>
                  </a:moveTo>
                  <a:lnTo>
                    <a:pt x="1" y="1673"/>
                  </a:lnTo>
                  <a:cubicBezTo>
                    <a:pt x="8" y="2130"/>
                    <a:pt x="375" y="2505"/>
                    <a:pt x="840" y="2505"/>
                  </a:cubicBezTo>
                  <a:lnTo>
                    <a:pt x="6118" y="2505"/>
                  </a:lnTo>
                  <a:cubicBezTo>
                    <a:pt x="6576" y="2505"/>
                    <a:pt x="6951" y="2130"/>
                    <a:pt x="6951" y="1673"/>
                  </a:cubicBezTo>
                  <a:lnTo>
                    <a:pt x="6951" y="1"/>
                  </a:lnTo>
                  <a:close/>
                </a:path>
              </a:pathLst>
            </a:custGeom>
            <a:solidFill>
              <a:srgbClr val="A1B5C6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54"/>
            <p:cNvSpPr/>
            <p:nvPr/>
          </p:nvSpPr>
          <p:spPr>
            <a:xfrm>
              <a:off x="2593102" y="2288778"/>
              <a:ext cx="182620" cy="43744"/>
            </a:xfrm>
            <a:custGeom>
              <a:rect b="b" l="l" r="r" t="t"/>
              <a:pathLst>
                <a:path extrusionOk="0" h="1665" w="6951">
                  <a:moveTo>
                    <a:pt x="840" y="0"/>
                  </a:moveTo>
                  <a:cubicBezTo>
                    <a:pt x="375" y="0"/>
                    <a:pt x="8" y="375"/>
                    <a:pt x="1" y="832"/>
                  </a:cubicBezTo>
                  <a:lnTo>
                    <a:pt x="1" y="1665"/>
                  </a:lnTo>
                  <a:lnTo>
                    <a:pt x="6951" y="1665"/>
                  </a:lnTo>
                  <a:lnTo>
                    <a:pt x="6951" y="832"/>
                  </a:lnTo>
                  <a:cubicBezTo>
                    <a:pt x="6951" y="375"/>
                    <a:pt x="6576" y="0"/>
                    <a:pt x="6118" y="0"/>
                  </a:cubicBezTo>
                  <a:close/>
                </a:path>
              </a:pathLst>
            </a:custGeom>
            <a:solidFill>
              <a:srgbClr val="A1B5C6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54"/>
            <p:cNvSpPr/>
            <p:nvPr/>
          </p:nvSpPr>
          <p:spPr>
            <a:xfrm>
              <a:off x="2688050" y="2305172"/>
              <a:ext cx="36650" cy="10956"/>
            </a:xfrm>
            <a:custGeom>
              <a:rect b="b" l="l" r="r" t="t"/>
              <a:pathLst>
                <a:path extrusionOk="0" h="417" w="1395">
                  <a:moveTo>
                    <a:pt x="285" y="0"/>
                  </a:moveTo>
                  <a:cubicBezTo>
                    <a:pt x="0" y="0"/>
                    <a:pt x="0" y="416"/>
                    <a:pt x="285" y="416"/>
                  </a:cubicBezTo>
                  <a:lnTo>
                    <a:pt x="1117" y="416"/>
                  </a:lnTo>
                  <a:cubicBezTo>
                    <a:pt x="1395" y="416"/>
                    <a:pt x="1395" y="0"/>
                    <a:pt x="1117" y="0"/>
                  </a:cubicBezTo>
                  <a:close/>
                </a:path>
              </a:pathLst>
            </a:custGeom>
            <a:solidFill>
              <a:srgbClr val="636363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54"/>
            <p:cNvSpPr/>
            <p:nvPr/>
          </p:nvSpPr>
          <p:spPr>
            <a:xfrm>
              <a:off x="2684399" y="2607857"/>
              <a:ext cx="22069" cy="22069"/>
            </a:xfrm>
            <a:custGeom>
              <a:rect b="b" l="l" r="r" t="t"/>
              <a:pathLst>
                <a:path extrusionOk="0" h="840" w="840">
                  <a:moveTo>
                    <a:pt x="424" y="0"/>
                  </a:moveTo>
                  <a:cubicBezTo>
                    <a:pt x="188" y="0"/>
                    <a:pt x="1" y="188"/>
                    <a:pt x="1" y="423"/>
                  </a:cubicBezTo>
                  <a:cubicBezTo>
                    <a:pt x="1" y="652"/>
                    <a:pt x="188" y="840"/>
                    <a:pt x="424" y="840"/>
                  </a:cubicBezTo>
                  <a:cubicBezTo>
                    <a:pt x="653" y="840"/>
                    <a:pt x="840" y="652"/>
                    <a:pt x="840" y="423"/>
                  </a:cubicBezTo>
                  <a:cubicBezTo>
                    <a:pt x="840" y="188"/>
                    <a:pt x="653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54"/>
            <p:cNvSpPr/>
            <p:nvPr/>
          </p:nvSpPr>
          <p:spPr>
            <a:xfrm>
              <a:off x="2668004" y="2305172"/>
              <a:ext cx="10956" cy="10956"/>
            </a:xfrm>
            <a:custGeom>
              <a:rect b="b" l="l" r="r" t="t"/>
              <a:pathLst>
                <a:path extrusionOk="0" h="417" w="417">
                  <a:moveTo>
                    <a:pt x="208" y="0"/>
                  </a:moveTo>
                  <a:cubicBezTo>
                    <a:pt x="97" y="0"/>
                    <a:pt x="0" y="97"/>
                    <a:pt x="0" y="208"/>
                  </a:cubicBezTo>
                  <a:cubicBezTo>
                    <a:pt x="0" y="326"/>
                    <a:pt x="97" y="416"/>
                    <a:pt x="208" y="416"/>
                  </a:cubicBezTo>
                  <a:cubicBezTo>
                    <a:pt x="326" y="416"/>
                    <a:pt x="417" y="326"/>
                    <a:pt x="417" y="208"/>
                  </a:cubicBezTo>
                  <a:cubicBezTo>
                    <a:pt x="417" y="97"/>
                    <a:pt x="326" y="0"/>
                    <a:pt x="208" y="0"/>
                  </a:cubicBezTo>
                  <a:close/>
                </a:path>
              </a:pathLst>
            </a:custGeom>
            <a:solidFill>
              <a:srgbClr val="636363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84" name="Google Shape;1684;p54"/>
          <p:cNvGrpSpPr/>
          <p:nvPr/>
        </p:nvGrpSpPr>
        <p:grpSpPr>
          <a:xfrm>
            <a:off x="4489047" y="1603055"/>
            <a:ext cx="390667" cy="407292"/>
            <a:chOff x="1749879" y="1970906"/>
            <a:chExt cx="364436" cy="364174"/>
          </a:xfrm>
        </p:grpSpPr>
        <p:sp>
          <p:nvSpPr>
            <p:cNvPr id="1685" name="Google Shape;1685;p54"/>
            <p:cNvSpPr/>
            <p:nvPr/>
          </p:nvSpPr>
          <p:spPr>
            <a:xfrm>
              <a:off x="1750141" y="1970906"/>
              <a:ext cx="276124" cy="181982"/>
            </a:xfrm>
            <a:custGeom>
              <a:rect b="b" l="l" r="r" t="t"/>
              <a:pathLst>
                <a:path extrusionOk="0" h="6930" w="10515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54"/>
            <p:cNvSpPr/>
            <p:nvPr/>
          </p:nvSpPr>
          <p:spPr>
            <a:xfrm>
              <a:off x="1932097" y="1970906"/>
              <a:ext cx="182218" cy="275966"/>
            </a:xfrm>
            <a:custGeom>
              <a:rect b="b" l="l" r="r" t="t"/>
              <a:pathLst>
                <a:path extrusionOk="0" h="10509" w="6939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54"/>
            <p:cNvSpPr/>
            <p:nvPr/>
          </p:nvSpPr>
          <p:spPr>
            <a:xfrm>
              <a:off x="1838086" y="2152862"/>
              <a:ext cx="276229" cy="182218"/>
            </a:xfrm>
            <a:custGeom>
              <a:rect b="b" l="l" r="r" t="t"/>
              <a:pathLst>
                <a:path extrusionOk="0" h="6939" w="10519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54"/>
            <p:cNvSpPr/>
            <p:nvPr/>
          </p:nvSpPr>
          <p:spPr>
            <a:xfrm>
              <a:off x="1749879" y="2058877"/>
              <a:ext cx="182244" cy="276203"/>
            </a:xfrm>
            <a:custGeom>
              <a:rect b="b" l="l" r="r" t="t"/>
              <a:pathLst>
                <a:path extrusionOk="0" h="10518" w="694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54"/>
            <p:cNvSpPr/>
            <p:nvPr/>
          </p:nvSpPr>
          <p:spPr>
            <a:xfrm>
              <a:off x="1750141" y="2152862"/>
              <a:ext cx="41228" cy="182218"/>
            </a:xfrm>
            <a:custGeom>
              <a:rect b="b" l="l" r="r" t="t"/>
              <a:pathLst>
                <a:path extrusionOk="0" h="6939" w="157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54"/>
            <p:cNvSpPr/>
            <p:nvPr/>
          </p:nvSpPr>
          <p:spPr>
            <a:xfrm>
              <a:off x="1796832" y="2059035"/>
              <a:ext cx="50340" cy="93853"/>
            </a:xfrm>
            <a:custGeom>
              <a:rect b="b" l="l" r="r" t="t"/>
              <a:pathLst>
                <a:path extrusionOk="0" h="3574" w="1917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54"/>
            <p:cNvSpPr/>
            <p:nvPr/>
          </p:nvSpPr>
          <p:spPr>
            <a:xfrm>
              <a:off x="1750141" y="1970906"/>
              <a:ext cx="41228" cy="181982"/>
            </a:xfrm>
            <a:custGeom>
              <a:rect b="b" l="l" r="r" t="t"/>
              <a:pathLst>
                <a:path extrusionOk="0" h="6930" w="157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54"/>
            <p:cNvSpPr/>
            <p:nvPr/>
          </p:nvSpPr>
          <p:spPr>
            <a:xfrm>
              <a:off x="1999953" y="2029518"/>
              <a:ext cx="41990" cy="64678"/>
            </a:xfrm>
            <a:custGeom>
              <a:rect b="b" l="l" r="r" t="t"/>
              <a:pathLst>
                <a:path extrusionOk="0" h="2463" w="1599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54"/>
            <p:cNvSpPr/>
            <p:nvPr/>
          </p:nvSpPr>
          <p:spPr>
            <a:xfrm>
              <a:off x="1932097" y="1970906"/>
              <a:ext cx="23634" cy="76443"/>
            </a:xfrm>
            <a:custGeom>
              <a:rect b="b" l="l" r="r" t="t"/>
              <a:pathLst>
                <a:path extrusionOk="0" h="2911" w="90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54"/>
            <p:cNvSpPr/>
            <p:nvPr/>
          </p:nvSpPr>
          <p:spPr>
            <a:xfrm>
              <a:off x="1932097" y="2076708"/>
              <a:ext cx="23634" cy="76180"/>
            </a:xfrm>
            <a:custGeom>
              <a:rect b="b" l="l" r="r" t="t"/>
              <a:pathLst>
                <a:path extrusionOk="0" h="2901" w="90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54"/>
            <p:cNvSpPr/>
            <p:nvPr/>
          </p:nvSpPr>
          <p:spPr>
            <a:xfrm>
              <a:off x="1981860" y="2152862"/>
              <a:ext cx="47268" cy="94011"/>
            </a:xfrm>
            <a:custGeom>
              <a:rect b="b" l="l" r="r" t="t"/>
              <a:pathLst>
                <a:path extrusionOk="0" h="3580" w="180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54"/>
            <p:cNvSpPr/>
            <p:nvPr/>
          </p:nvSpPr>
          <p:spPr>
            <a:xfrm>
              <a:off x="1920542" y="2152862"/>
              <a:ext cx="23398" cy="76417"/>
            </a:xfrm>
            <a:custGeom>
              <a:rect b="b" l="l" r="r" t="t"/>
              <a:pathLst>
                <a:path extrusionOk="0" h="2910" w="891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54"/>
            <p:cNvSpPr/>
            <p:nvPr/>
          </p:nvSpPr>
          <p:spPr>
            <a:xfrm>
              <a:off x="1834068" y="2211605"/>
              <a:ext cx="42252" cy="64888"/>
            </a:xfrm>
            <a:custGeom>
              <a:rect b="b" l="l" r="r" t="t"/>
              <a:pathLst>
                <a:path extrusionOk="0" h="2471" w="1609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54"/>
            <p:cNvSpPr/>
            <p:nvPr/>
          </p:nvSpPr>
          <p:spPr>
            <a:xfrm>
              <a:off x="1920542" y="2258663"/>
              <a:ext cx="29175" cy="76417"/>
            </a:xfrm>
            <a:custGeom>
              <a:rect b="b" l="l" r="r" t="t"/>
              <a:pathLst>
                <a:path extrusionOk="0" h="2910" w="1111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99" name="Google Shape;1699;p54"/>
          <p:cNvGrpSpPr/>
          <p:nvPr/>
        </p:nvGrpSpPr>
        <p:grpSpPr>
          <a:xfrm>
            <a:off x="1807967" y="1901404"/>
            <a:ext cx="390658" cy="407285"/>
            <a:chOff x="4886058" y="1965890"/>
            <a:chExt cx="388569" cy="388307"/>
          </a:xfrm>
        </p:grpSpPr>
        <p:sp>
          <p:nvSpPr>
            <p:cNvPr id="1700" name="Google Shape;1700;p54"/>
            <p:cNvSpPr/>
            <p:nvPr/>
          </p:nvSpPr>
          <p:spPr>
            <a:xfrm>
              <a:off x="4886058" y="1965890"/>
              <a:ext cx="388569" cy="388307"/>
            </a:xfrm>
            <a:custGeom>
              <a:rect b="b" l="l" r="r" t="t"/>
              <a:pathLst>
                <a:path extrusionOk="0" h="14787" w="14797">
                  <a:moveTo>
                    <a:pt x="7398" y="0"/>
                  </a:moveTo>
                  <a:cubicBezTo>
                    <a:pt x="3312" y="0"/>
                    <a:pt x="1" y="3312"/>
                    <a:pt x="1" y="7398"/>
                  </a:cubicBezTo>
                  <a:cubicBezTo>
                    <a:pt x="1" y="11475"/>
                    <a:pt x="3312" y="14786"/>
                    <a:pt x="7398" y="14786"/>
                  </a:cubicBezTo>
                  <a:cubicBezTo>
                    <a:pt x="11485" y="14786"/>
                    <a:pt x="14796" y="11475"/>
                    <a:pt x="14796" y="7398"/>
                  </a:cubicBezTo>
                  <a:cubicBezTo>
                    <a:pt x="14796" y="3312"/>
                    <a:pt x="11485" y="0"/>
                    <a:pt x="739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54"/>
            <p:cNvSpPr/>
            <p:nvPr/>
          </p:nvSpPr>
          <p:spPr>
            <a:xfrm>
              <a:off x="4896352" y="1992150"/>
              <a:ext cx="368218" cy="335787"/>
            </a:xfrm>
            <a:custGeom>
              <a:rect b="b" l="l" r="r" t="t"/>
              <a:pathLst>
                <a:path extrusionOk="0" h="12787" w="14022">
                  <a:moveTo>
                    <a:pt x="7008" y="0"/>
                  </a:moveTo>
                  <a:cubicBezTo>
                    <a:pt x="5356" y="0"/>
                    <a:pt x="3705" y="618"/>
                    <a:pt x="2470" y="1852"/>
                  </a:cubicBezTo>
                  <a:cubicBezTo>
                    <a:pt x="1" y="4331"/>
                    <a:pt x="1" y="8465"/>
                    <a:pt x="2470" y="10934"/>
                  </a:cubicBezTo>
                  <a:cubicBezTo>
                    <a:pt x="3705" y="12169"/>
                    <a:pt x="5356" y="12786"/>
                    <a:pt x="7008" y="12786"/>
                  </a:cubicBezTo>
                  <a:cubicBezTo>
                    <a:pt x="8660" y="12786"/>
                    <a:pt x="10313" y="12169"/>
                    <a:pt x="11552" y="10934"/>
                  </a:cubicBezTo>
                  <a:cubicBezTo>
                    <a:pt x="14021" y="8465"/>
                    <a:pt x="14021" y="4331"/>
                    <a:pt x="11552" y="1852"/>
                  </a:cubicBezTo>
                  <a:cubicBezTo>
                    <a:pt x="10313" y="618"/>
                    <a:pt x="8660" y="0"/>
                    <a:pt x="700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54"/>
            <p:cNvSpPr/>
            <p:nvPr/>
          </p:nvSpPr>
          <p:spPr>
            <a:xfrm>
              <a:off x="5056958" y="1992072"/>
              <a:ext cx="207612" cy="336102"/>
            </a:xfrm>
            <a:custGeom>
              <a:rect b="b" l="l" r="r" t="t"/>
              <a:pathLst>
                <a:path extrusionOk="0" h="12799" w="7906">
                  <a:moveTo>
                    <a:pt x="911" y="0"/>
                  </a:moveTo>
                  <a:cubicBezTo>
                    <a:pt x="609" y="0"/>
                    <a:pt x="304" y="22"/>
                    <a:pt x="0" y="66"/>
                  </a:cubicBezTo>
                  <a:cubicBezTo>
                    <a:pt x="1379" y="247"/>
                    <a:pt x="2661" y="879"/>
                    <a:pt x="3647" y="1855"/>
                  </a:cubicBezTo>
                  <a:cubicBezTo>
                    <a:pt x="6116" y="4334"/>
                    <a:pt x="6116" y="8468"/>
                    <a:pt x="3647" y="10937"/>
                  </a:cubicBezTo>
                  <a:cubicBezTo>
                    <a:pt x="2661" y="11923"/>
                    <a:pt x="1379" y="12545"/>
                    <a:pt x="0" y="12737"/>
                  </a:cubicBezTo>
                  <a:cubicBezTo>
                    <a:pt x="299" y="12778"/>
                    <a:pt x="599" y="12799"/>
                    <a:pt x="896" y="12799"/>
                  </a:cubicBezTo>
                  <a:cubicBezTo>
                    <a:pt x="2582" y="12799"/>
                    <a:pt x="4216" y="12141"/>
                    <a:pt x="5436" y="10937"/>
                  </a:cubicBezTo>
                  <a:cubicBezTo>
                    <a:pt x="7905" y="8468"/>
                    <a:pt x="7905" y="4334"/>
                    <a:pt x="5436" y="1855"/>
                  </a:cubicBezTo>
                  <a:cubicBezTo>
                    <a:pt x="4220" y="663"/>
                    <a:pt x="2591" y="0"/>
                    <a:pt x="9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54"/>
            <p:cNvSpPr/>
            <p:nvPr/>
          </p:nvSpPr>
          <p:spPr>
            <a:xfrm>
              <a:off x="5074158" y="1993647"/>
              <a:ext cx="12342" cy="39364"/>
            </a:xfrm>
            <a:custGeom>
              <a:rect b="b" l="l" r="r" t="t"/>
              <a:pathLst>
                <a:path extrusionOk="0" h="1499" w="470">
                  <a:moveTo>
                    <a:pt x="235" y="1"/>
                  </a:moveTo>
                  <a:cubicBezTo>
                    <a:pt x="118" y="1"/>
                    <a:pt x="1" y="82"/>
                    <a:pt x="15" y="245"/>
                  </a:cubicBezTo>
                  <a:lnTo>
                    <a:pt x="15" y="1278"/>
                  </a:lnTo>
                  <a:cubicBezTo>
                    <a:pt x="15" y="1403"/>
                    <a:pt x="111" y="1499"/>
                    <a:pt x="235" y="1499"/>
                  </a:cubicBezTo>
                  <a:cubicBezTo>
                    <a:pt x="360" y="1499"/>
                    <a:pt x="456" y="1403"/>
                    <a:pt x="456" y="1278"/>
                  </a:cubicBezTo>
                  <a:lnTo>
                    <a:pt x="456" y="245"/>
                  </a:lnTo>
                  <a:cubicBezTo>
                    <a:pt x="470" y="82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54"/>
            <p:cNvSpPr/>
            <p:nvPr/>
          </p:nvSpPr>
          <p:spPr>
            <a:xfrm>
              <a:off x="5074158" y="2286866"/>
              <a:ext cx="12342" cy="39416"/>
            </a:xfrm>
            <a:custGeom>
              <a:rect b="b" l="l" r="r" t="t"/>
              <a:pathLst>
                <a:path extrusionOk="0" h="1501" w="470">
                  <a:moveTo>
                    <a:pt x="235" y="1"/>
                  </a:moveTo>
                  <a:cubicBezTo>
                    <a:pt x="118" y="1"/>
                    <a:pt x="1" y="80"/>
                    <a:pt x="15" y="238"/>
                  </a:cubicBezTo>
                  <a:lnTo>
                    <a:pt x="15" y="1271"/>
                  </a:lnTo>
                  <a:cubicBezTo>
                    <a:pt x="15" y="1396"/>
                    <a:pt x="111" y="1501"/>
                    <a:pt x="235" y="1501"/>
                  </a:cubicBezTo>
                  <a:cubicBezTo>
                    <a:pt x="360" y="1491"/>
                    <a:pt x="456" y="1396"/>
                    <a:pt x="456" y="1271"/>
                  </a:cubicBezTo>
                  <a:lnTo>
                    <a:pt x="456" y="238"/>
                  </a:lnTo>
                  <a:cubicBezTo>
                    <a:pt x="470" y="80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54"/>
            <p:cNvSpPr/>
            <p:nvPr/>
          </p:nvSpPr>
          <p:spPr>
            <a:xfrm>
              <a:off x="5205984" y="2153597"/>
              <a:ext cx="42515" cy="11633"/>
            </a:xfrm>
            <a:custGeom>
              <a:rect b="b" l="l" r="r" t="t"/>
              <a:pathLst>
                <a:path extrusionOk="0" h="443" w="1619">
                  <a:moveTo>
                    <a:pt x="1338" y="0"/>
                  </a:moveTo>
                  <a:cubicBezTo>
                    <a:pt x="1329" y="0"/>
                    <a:pt x="1321" y="0"/>
                    <a:pt x="1312" y="1"/>
                  </a:cubicBezTo>
                  <a:lnTo>
                    <a:pt x="278" y="1"/>
                  </a:lnTo>
                  <a:cubicBezTo>
                    <a:pt x="1" y="20"/>
                    <a:pt x="1" y="422"/>
                    <a:pt x="278" y="441"/>
                  </a:cubicBezTo>
                  <a:lnTo>
                    <a:pt x="1312" y="441"/>
                  </a:lnTo>
                  <a:cubicBezTo>
                    <a:pt x="1321" y="442"/>
                    <a:pt x="1329" y="443"/>
                    <a:pt x="1338" y="443"/>
                  </a:cubicBezTo>
                  <a:cubicBezTo>
                    <a:pt x="1619" y="443"/>
                    <a:pt x="1619" y="0"/>
                    <a:pt x="133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54"/>
            <p:cNvSpPr/>
            <p:nvPr/>
          </p:nvSpPr>
          <p:spPr>
            <a:xfrm>
              <a:off x="4912948" y="2153623"/>
              <a:ext cx="41753" cy="11581"/>
            </a:xfrm>
            <a:custGeom>
              <a:rect b="b" l="l" r="r" t="t"/>
              <a:pathLst>
                <a:path extrusionOk="0" h="441" w="1590">
                  <a:moveTo>
                    <a:pt x="278" y="0"/>
                  </a:moveTo>
                  <a:cubicBezTo>
                    <a:pt x="1" y="19"/>
                    <a:pt x="1" y="421"/>
                    <a:pt x="278" y="440"/>
                  </a:cubicBezTo>
                  <a:lnTo>
                    <a:pt x="1312" y="440"/>
                  </a:lnTo>
                  <a:cubicBezTo>
                    <a:pt x="1589" y="421"/>
                    <a:pt x="1589" y="19"/>
                    <a:pt x="1312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54"/>
            <p:cNvSpPr/>
            <p:nvPr/>
          </p:nvSpPr>
          <p:spPr>
            <a:xfrm>
              <a:off x="5002101" y="2140808"/>
              <a:ext cx="97608" cy="96400"/>
            </a:xfrm>
            <a:custGeom>
              <a:rect b="b" l="l" r="r" t="t"/>
              <a:pathLst>
                <a:path extrusionOk="0" h="3671" w="3717">
                  <a:moveTo>
                    <a:pt x="2243" y="0"/>
                  </a:moveTo>
                  <a:lnTo>
                    <a:pt x="70" y="3436"/>
                  </a:lnTo>
                  <a:cubicBezTo>
                    <a:pt x="1" y="3544"/>
                    <a:pt x="93" y="3670"/>
                    <a:pt x="201" y="3670"/>
                  </a:cubicBezTo>
                  <a:cubicBezTo>
                    <a:pt x="228" y="3670"/>
                    <a:pt x="255" y="3663"/>
                    <a:pt x="281" y="3646"/>
                  </a:cubicBezTo>
                  <a:lnTo>
                    <a:pt x="3716" y="1474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54"/>
            <p:cNvSpPr/>
            <p:nvPr/>
          </p:nvSpPr>
          <p:spPr>
            <a:xfrm>
              <a:off x="5002101" y="2165177"/>
              <a:ext cx="97608" cy="72031"/>
            </a:xfrm>
            <a:custGeom>
              <a:rect b="b" l="l" r="r" t="t"/>
              <a:pathLst>
                <a:path extrusionOk="0" h="2743" w="3717">
                  <a:moveTo>
                    <a:pt x="3171" y="0"/>
                  </a:moveTo>
                  <a:lnTo>
                    <a:pt x="654" y="1580"/>
                  </a:lnTo>
                  <a:lnTo>
                    <a:pt x="70" y="2508"/>
                  </a:lnTo>
                  <a:cubicBezTo>
                    <a:pt x="1" y="2616"/>
                    <a:pt x="93" y="2742"/>
                    <a:pt x="201" y="2742"/>
                  </a:cubicBezTo>
                  <a:cubicBezTo>
                    <a:pt x="228" y="2742"/>
                    <a:pt x="255" y="2735"/>
                    <a:pt x="281" y="2718"/>
                  </a:cubicBezTo>
                  <a:lnTo>
                    <a:pt x="3716" y="546"/>
                  </a:lnTo>
                  <a:lnTo>
                    <a:pt x="317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54"/>
            <p:cNvSpPr/>
            <p:nvPr/>
          </p:nvSpPr>
          <p:spPr>
            <a:xfrm>
              <a:off x="5061238" y="2082984"/>
              <a:ext cx="97503" cy="96532"/>
            </a:xfrm>
            <a:custGeom>
              <a:rect b="b" l="l" r="r" t="t"/>
              <a:pathLst>
                <a:path extrusionOk="0" h="3676" w="3713">
                  <a:moveTo>
                    <a:pt x="3521" y="1"/>
                  </a:moveTo>
                  <a:cubicBezTo>
                    <a:pt x="3493" y="1"/>
                    <a:pt x="3464" y="10"/>
                    <a:pt x="3436" y="30"/>
                  </a:cubicBezTo>
                  <a:lnTo>
                    <a:pt x="0" y="2202"/>
                  </a:lnTo>
                  <a:lnTo>
                    <a:pt x="1474" y="3676"/>
                  </a:lnTo>
                  <a:lnTo>
                    <a:pt x="3637" y="231"/>
                  </a:lnTo>
                  <a:cubicBezTo>
                    <a:pt x="3712" y="125"/>
                    <a:pt x="3627" y="1"/>
                    <a:pt x="3521" y="1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54"/>
            <p:cNvSpPr/>
            <p:nvPr/>
          </p:nvSpPr>
          <p:spPr>
            <a:xfrm>
              <a:off x="5085345" y="2083089"/>
              <a:ext cx="73213" cy="96190"/>
            </a:xfrm>
            <a:custGeom>
              <a:rect b="b" l="l" r="r" t="t"/>
              <a:pathLst>
                <a:path extrusionOk="0" h="3663" w="2788">
                  <a:moveTo>
                    <a:pt x="2599" y="1"/>
                  </a:moveTo>
                  <a:cubicBezTo>
                    <a:pt x="2573" y="1"/>
                    <a:pt x="2545" y="8"/>
                    <a:pt x="2518" y="26"/>
                  </a:cubicBezTo>
                  <a:lnTo>
                    <a:pt x="1590" y="609"/>
                  </a:lnTo>
                  <a:lnTo>
                    <a:pt x="1" y="3117"/>
                  </a:lnTo>
                  <a:lnTo>
                    <a:pt x="546" y="3662"/>
                  </a:lnTo>
                  <a:lnTo>
                    <a:pt x="2719" y="227"/>
                  </a:lnTo>
                  <a:cubicBezTo>
                    <a:pt x="2788" y="120"/>
                    <a:pt x="2704" y="1"/>
                    <a:pt x="2599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11" name="Google Shape;1711;p54"/>
          <p:cNvGrpSpPr/>
          <p:nvPr/>
        </p:nvGrpSpPr>
        <p:grpSpPr>
          <a:xfrm>
            <a:off x="7354750" y="491362"/>
            <a:ext cx="1240330" cy="1063217"/>
            <a:chOff x="7599796" y="2922083"/>
            <a:chExt cx="1249828" cy="1050869"/>
          </a:xfrm>
        </p:grpSpPr>
        <p:sp>
          <p:nvSpPr>
            <p:cNvPr id="1712" name="Google Shape;1712;p54"/>
            <p:cNvSpPr/>
            <p:nvPr/>
          </p:nvSpPr>
          <p:spPr>
            <a:xfrm>
              <a:off x="7890164" y="3121013"/>
              <a:ext cx="854402" cy="851939"/>
            </a:xfrm>
            <a:custGeom>
              <a:rect b="b" l="l" r="r" t="t"/>
              <a:pathLst>
                <a:path extrusionOk="0" h="46001" w="46134">
                  <a:moveTo>
                    <a:pt x="20149" y="46000"/>
                  </a:moveTo>
                  <a:cubicBezTo>
                    <a:pt x="20015" y="46000"/>
                    <a:pt x="19882" y="46000"/>
                    <a:pt x="19782" y="45967"/>
                  </a:cubicBezTo>
                  <a:lnTo>
                    <a:pt x="16579" y="45266"/>
                  </a:lnTo>
                  <a:cubicBezTo>
                    <a:pt x="16112" y="45166"/>
                    <a:pt x="15745" y="44899"/>
                    <a:pt x="15479" y="44499"/>
                  </a:cubicBezTo>
                  <a:cubicBezTo>
                    <a:pt x="15245" y="44099"/>
                    <a:pt x="15145" y="43665"/>
                    <a:pt x="15245" y="43198"/>
                  </a:cubicBezTo>
                  <a:lnTo>
                    <a:pt x="16179" y="39028"/>
                  </a:lnTo>
                  <a:cubicBezTo>
                    <a:pt x="14044" y="38094"/>
                    <a:pt x="12143" y="36760"/>
                    <a:pt x="10542" y="35092"/>
                  </a:cubicBezTo>
                  <a:lnTo>
                    <a:pt x="6939" y="37394"/>
                  </a:lnTo>
                  <a:cubicBezTo>
                    <a:pt x="6539" y="37661"/>
                    <a:pt x="6072" y="37727"/>
                    <a:pt x="5638" y="37627"/>
                  </a:cubicBezTo>
                  <a:cubicBezTo>
                    <a:pt x="5171" y="37527"/>
                    <a:pt x="4804" y="37260"/>
                    <a:pt x="4537" y="36894"/>
                  </a:cubicBezTo>
                  <a:lnTo>
                    <a:pt x="2769" y="34125"/>
                  </a:lnTo>
                  <a:cubicBezTo>
                    <a:pt x="2269" y="33324"/>
                    <a:pt x="2503" y="32257"/>
                    <a:pt x="3303" y="31723"/>
                  </a:cubicBezTo>
                  <a:lnTo>
                    <a:pt x="6906" y="29421"/>
                  </a:lnTo>
                  <a:cubicBezTo>
                    <a:pt x="6039" y="27253"/>
                    <a:pt x="5638" y="24985"/>
                    <a:pt x="5705" y="22683"/>
                  </a:cubicBezTo>
                  <a:lnTo>
                    <a:pt x="1502" y="21749"/>
                  </a:lnTo>
                  <a:cubicBezTo>
                    <a:pt x="568" y="21549"/>
                    <a:pt x="1" y="20615"/>
                    <a:pt x="201" y="19681"/>
                  </a:cubicBezTo>
                  <a:lnTo>
                    <a:pt x="901" y="16512"/>
                  </a:lnTo>
                  <a:cubicBezTo>
                    <a:pt x="1002" y="16045"/>
                    <a:pt x="1268" y="15678"/>
                    <a:pt x="1669" y="15411"/>
                  </a:cubicBezTo>
                  <a:cubicBezTo>
                    <a:pt x="2036" y="15178"/>
                    <a:pt x="2503" y="15078"/>
                    <a:pt x="2970" y="15178"/>
                  </a:cubicBezTo>
                  <a:lnTo>
                    <a:pt x="7139" y="16079"/>
                  </a:lnTo>
                  <a:cubicBezTo>
                    <a:pt x="8073" y="13977"/>
                    <a:pt x="9374" y="12076"/>
                    <a:pt x="11075" y="10475"/>
                  </a:cubicBezTo>
                  <a:lnTo>
                    <a:pt x="8740" y="6872"/>
                  </a:lnTo>
                  <a:cubicBezTo>
                    <a:pt x="8507" y="6472"/>
                    <a:pt x="8407" y="6005"/>
                    <a:pt x="8507" y="5538"/>
                  </a:cubicBezTo>
                  <a:cubicBezTo>
                    <a:pt x="8607" y="5104"/>
                    <a:pt x="8874" y="4704"/>
                    <a:pt x="9274" y="4470"/>
                  </a:cubicBezTo>
                  <a:lnTo>
                    <a:pt x="12043" y="2702"/>
                  </a:lnTo>
                  <a:cubicBezTo>
                    <a:pt x="12843" y="2169"/>
                    <a:pt x="13911" y="2436"/>
                    <a:pt x="14411" y="3236"/>
                  </a:cubicBezTo>
                  <a:lnTo>
                    <a:pt x="16746" y="6839"/>
                  </a:lnTo>
                  <a:cubicBezTo>
                    <a:pt x="18881" y="5971"/>
                    <a:pt x="21183" y="5571"/>
                    <a:pt x="23484" y="5604"/>
                  </a:cubicBezTo>
                  <a:lnTo>
                    <a:pt x="24385" y="1435"/>
                  </a:lnTo>
                  <a:cubicBezTo>
                    <a:pt x="24485" y="1001"/>
                    <a:pt x="24752" y="601"/>
                    <a:pt x="25152" y="334"/>
                  </a:cubicBezTo>
                  <a:cubicBezTo>
                    <a:pt x="25552" y="101"/>
                    <a:pt x="26019" y="0"/>
                    <a:pt x="26453" y="101"/>
                  </a:cubicBezTo>
                  <a:lnTo>
                    <a:pt x="29655" y="801"/>
                  </a:lnTo>
                  <a:cubicBezTo>
                    <a:pt x="30122" y="901"/>
                    <a:pt x="30489" y="1168"/>
                    <a:pt x="30756" y="1568"/>
                  </a:cubicBezTo>
                  <a:cubicBezTo>
                    <a:pt x="30990" y="1969"/>
                    <a:pt x="31090" y="2436"/>
                    <a:pt x="30990" y="2869"/>
                  </a:cubicBezTo>
                  <a:lnTo>
                    <a:pt x="30056" y="7072"/>
                  </a:lnTo>
                  <a:cubicBezTo>
                    <a:pt x="32191" y="7973"/>
                    <a:pt x="34092" y="9307"/>
                    <a:pt x="35693" y="10975"/>
                  </a:cubicBezTo>
                  <a:lnTo>
                    <a:pt x="39296" y="8673"/>
                  </a:lnTo>
                  <a:cubicBezTo>
                    <a:pt x="40096" y="8140"/>
                    <a:pt x="41164" y="8373"/>
                    <a:pt x="41697" y="9174"/>
                  </a:cubicBezTo>
                  <a:lnTo>
                    <a:pt x="43465" y="11942"/>
                  </a:lnTo>
                  <a:cubicBezTo>
                    <a:pt x="43966" y="12743"/>
                    <a:pt x="43732" y="13810"/>
                    <a:pt x="42932" y="14344"/>
                  </a:cubicBezTo>
                  <a:lnTo>
                    <a:pt x="39329" y="16646"/>
                  </a:lnTo>
                  <a:cubicBezTo>
                    <a:pt x="40196" y="18814"/>
                    <a:pt x="40597" y="21082"/>
                    <a:pt x="40530" y="23384"/>
                  </a:cubicBezTo>
                  <a:lnTo>
                    <a:pt x="44700" y="24318"/>
                  </a:lnTo>
                  <a:cubicBezTo>
                    <a:pt x="45167" y="24418"/>
                    <a:pt x="45567" y="24685"/>
                    <a:pt x="45800" y="25085"/>
                  </a:cubicBezTo>
                  <a:cubicBezTo>
                    <a:pt x="46067" y="25452"/>
                    <a:pt x="46134" y="25919"/>
                    <a:pt x="46034" y="26386"/>
                  </a:cubicBezTo>
                  <a:lnTo>
                    <a:pt x="45333" y="29588"/>
                  </a:lnTo>
                  <a:cubicBezTo>
                    <a:pt x="45133" y="30522"/>
                    <a:pt x="44199" y="31089"/>
                    <a:pt x="43265" y="30889"/>
                  </a:cubicBezTo>
                  <a:lnTo>
                    <a:pt x="39095" y="29989"/>
                  </a:lnTo>
                  <a:cubicBezTo>
                    <a:pt x="38161" y="32123"/>
                    <a:pt x="36861" y="33991"/>
                    <a:pt x="35159" y="35593"/>
                  </a:cubicBezTo>
                  <a:lnTo>
                    <a:pt x="37494" y="39229"/>
                  </a:lnTo>
                  <a:cubicBezTo>
                    <a:pt x="37728" y="39595"/>
                    <a:pt x="37828" y="40062"/>
                    <a:pt x="37728" y="40529"/>
                  </a:cubicBezTo>
                  <a:cubicBezTo>
                    <a:pt x="37628" y="40963"/>
                    <a:pt x="37361" y="41363"/>
                    <a:pt x="36961" y="41597"/>
                  </a:cubicBezTo>
                  <a:lnTo>
                    <a:pt x="34192" y="43365"/>
                  </a:lnTo>
                  <a:cubicBezTo>
                    <a:pt x="33391" y="43899"/>
                    <a:pt x="32324" y="43665"/>
                    <a:pt x="31824" y="42831"/>
                  </a:cubicBezTo>
                  <a:lnTo>
                    <a:pt x="29489" y="39229"/>
                  </a:lnTo>
                  <a:cubicBezTo>
                    <a:pt x="27354" y="40096"/>
                    <a:pt x="25085" y="40496"/>
                    <a:pt x="22750" y="40463"/>
                  </a:cubicBezTo>
                  <a:lnTo>
                    <a:pt x="21816" y="44632"/>
                  </a:lnTo>
                  <a:cubicBezTo>
                    <a:pt x="21716" y="45066"/>
                    <a:pt x="21450" y="45466"/>
                    <a:pt x="21083" y="45733"/>
                  </a:cubicBezTo>
                  <a:cubicBezTo>
                    <a:pt x="20782" y="45900"/>
                    <a:pt x="20482" y="46000"/>
                    <a:pt x="20149" y="46000"/>
                  </a:cubicBezTo>
                  <a:close/>
                  <a:moveTo>
                    <a:pt x="10575" y="34625"/>
                  </a:moveTo>
                  <a:cubicBezTo>
                    <a:pt x="10642" y="34625"/>
                    <a:pt x="10675" y="34625"/>
                    <a:pt x="10709" y="34692"/>
                  </a:cubicBezTo>
                  <a:cubicBezTo>
                    <a:pt x="12343" y="36427"/>
                    <a:pt x="14278" y="37761"/>
                    <a:pt x="16479" y="38695"/>
                  </a:cubicBezTo>
                  <a:cubicBezTo>
                    <a:pt x="16579" y="38728"/>
                    <a:pt x="16646" y="38828"/>
                    <a:pt x="16613" y="38928"/>
                  </a:cubicBezTo>
                  <a:lnTo>
                    <a:pt x="15645" y="43298"/>
                  </a:lnTo>
                  <a:cubicBezTo>
                    <a:pt x="15579" y="43632"/>
                    <a:pt x="15645" y="43999"/>
                    <a:pt x="15846" y="44265"/>
                  </a:cubicBezTo>
                  <a:cubicBezTo>
                    <a:pt x="16012" y="44566"/>
                    <a:pt x="16313" y="44766"/>
                    <a:pt x="16679" y="44866"/>
                  </a:cubicBezTo>
                  <a:lnTo>
                    <a:pt x="19848" y="45566"/>
                  </a:lnTo>
                  <a:cubicBezTo>
                    <a:pt x="20215" y="45633"/>
                    <a:pt x="20549" y="45566"/>
                    <a:pt x="20849" y="45366"/>
                  </a:cubicBezTo>
                  <a:cubicBezTo>
                    <a:pt x="21149" y="45199"/>
                    <a:pt x="21349" y="44899"/>
                    <a:pt x="21416" y="44566"/>
                  </a:cubicBezTo>
                  <a:lnTo>
                    <a:pt x="22384" y="40196"/>
                  </a:lnTo>
                  <a:cubicBezTo>
                    <a:pt x="22384" y="40096"/>
                    <a:pt x="22484" y="40029"/>
                    <a:pt x="22584" y="40029"/>
                  </a:cubicBezTo>
                  <a:cubicBezTo>
                    <a:pt x="24985" y="40129"/>
                    <a:pt x="27287" y="39696"/>
                    <a:pt x="29489" y="38795"/>
                  </a:cubicBezTo>
                  <a:cubicBezTo>
                    <a:pt x="29589" y="38762"/>
                    <a:pt x="29689" y="38795"/>
                    <a:pt x="29755" y="38862"/>
                  </a:cubicBezTo>
                  <a:lnTo>
                    <a:pt x="32157" y="42631"/>
                  </a:lnTo>
                  <a:cubicBezTo>
                    <a:pt x="32557" y="43231"/>
                    <a:pt x="33358" y="43398"/>
                    <a:pt x="33992" y="43031"/>
                  </a:cubicBezTo>
                  <a:lnTo>
                    <a:pt x="36727" y="41263"/>
                  </a:lnTo>
                  <a:cubicBezTo>
                    <a:pt x="37027" y="41063"/>
                    <a:pt x="37227" y="40763"/>
                    <a:pt x="37294" y="40429"/>
                  </a:cubicBezTo>
                  <a:cubicBezTo>
                    <a:pt x="37394" y="40096"/>
                    <a:pt x="37328" y="39729"/>
                    <a:pt x="37127" y="39429"/>
                  </a:cubicBezTo>
                  <a:lnTo>
                    <a:pt x="34726" y="35693"/>
                  </a:lnTo>
                  <a:cubicBezTo>
                    <a:pt x="34659" y="35593"/>
                    <a:pt x="34692" y="35493"/>
                    <a:pt x="34759" y="35426"/>
                  </a:cubicBezTo>
                  <a:cubicBezTo>
                    <a:pt x="36494" y="33791"/>
                    <a:pt x="37828" y="31857"/>
                    <a:pt x="38762" y="29655"/>
                  </a:cubicBezTo>
                  <a:cubicBezTo>
                    <a:pt x="38795" y="29555"/>
                    <a:pt x="38895" y="29522"/>
                    <a:pt x="38995" y="29522"/>
                  </a:cubicBezTo>
                  <a:lnTo>
                    <a:pt x="43365" y="30489"/>
                  </a:lnTo>
                  <a:cubicBezTo>
                    <a:pt x="44066" y="30656"/>
                    <a:pt x="44766" y="30189"/>
                    <a:pt x="44933" y="29488"/>
                  </a:cubicBezTo>
                  <a:lnTo>
                    <a:pt x="45634" y="26286"/>
                  </a:lnTo>
                  <a:cubicBezTo>
                    <a:pt x="45700" y="25952"/>
                    <a:pt x="45634" y="25585"/>
                    <a:pt x="45433" y="25285"/>
                  </a:cubicBezTo>
                  <a:cubicBezTo>
                    <a:pt x="45267" y="24985"/>
                    <a:pt x="44966" y="24785"/>
                    <a:pt x="44633" y="24718"/>
                  </a:cubicBezTo>
                  <a:lnTo>
                    <a:pt x="44633" y="24718"/>
                  </a:lnTo>
                  <a:lnTo>
                    <a:pt x="40263" y="23784"/>
                  </a:lnTo>
                  <a:cubicBezTo>
                    <a:pt x="40163" y="23751"/>
                    <a:pt x="40096" y="23651"/>
                    <a:pt x="40096" y="23551"/>
                  </a:cubicBezTo>
                  <a:cubicBezTo>
                    <a:pt x="40163" y="21182"/>
                    <a:pt x="39763" y="18847"/>
                    <a:pt x="38862" y="16646"/>
                  </a:cubicBezTo>
                  <a:cubicBezTo>
                    <a:pt x="38829" y="16546"/>
                    <a:pt x="38862" y="16446"/>
                    <a:pt x="38929" y="16379"/>
                  </a:cubicBezTo>
                  <a:lnTo>
                    <a:pt x="42698" y="13977"/>
                  </a:lnTo>
                  <a:cubicBezTo>
                    <a:pt x="42998" y="13810"/>
                    <a:pt x="43198" y="13510"/>
                    <a:pt x="43265" y="13177"/>
                  </a:cubicBezTo>
                  <a:cubicBezTo>
                    <a:pt x="43332" y="12810"/>
                    <a:pt x="43265" y="12476"/>
                    <a:pt x="43098" y="12176"/>
                  </a:cubicBezTo>
                  <a:lnTo>
                    <a:pt x="41330" y="9407"/>
                  </a:lnTo>
                  <a:cubicBezTo>
                    <a:pt x="40930" y="8807"/>
                    <a:pt x="40130" y="8640"/>
                    <a:pt x="39496" y="9007"/>
                  </a:cubicBezTo>
                  <a:lnTo>
                    <a:pt x="35760" y="11409"/>
                  </a:lnTo>
                  <a:cubicBezTo>
                    <a:pt x="35660" y="11475"/>
                    <a:pt x="35560" y="11475"/>
                    <a:pt x="35493" y="11375"/>
                  </a:cubicBezTo>
                  <a:cubicBezTo>
                    <a:pt x="33858" y="9641"/>
                    <a:pt x="31924" y="8306"/>
                    <a:pt x="29722" y="7372"/>
                  </a:cubicBezTo>
                  <a:cubicBezTo>
                    <a:pt x="29622" y="7339"/>
                    <a:pt x="29589" y="7239"/>
                    <a:pt x="29622" y="7139"/>
                  </a:cubicBezTo>
                  <a:lnTo>
                    <a:pt x="30556" y="2802"/>
                  </a:lnTo>
                  <a:cubicBezTo>
                    <a:pt x="30723" y="2069"/>
                    <a:pt x="30256" y="1368"/>
                    <a:pt x="29555" y="1235"/>
                  </a:cubicBezTo>
                  <a:lnTo>
                    <a:pt x="26353" y="534"/>
                  </a:lnTo>
                  <a:cubicBezTo>
                    <a:pt x="25653" y="367"/>
                    <a:pt x="24952" y="834"/>
                    <a:pt x="24785" y="1535"/>
                  </a:cubicBezTo>
                  <a:lnTo>
                    <a:pt x="23851" y="5871"/>
                  </a:lnTo>
                  <a:cubicBezTo>
                    <a:pt x="23818" y="5971"/>
                    <a:pt x="23751" y="6038"/>
                    <a:pt x="23651" y="6038"/>
                  </a:cubicBezTo>
                  <a:cubicBezTo>
                    <a:pt x="21249" y="5971"/>
                    <a:pt x="18914" y="6372"/>
                    <a:pt x="16713" y="7272"/>
                  </a:cubicBezTo>
                  <a:cubicBezTo>
                    <a:pt x="16613" y="7306"/>
                    <a:pt x="16513" y="7272"/>
                    <a:pt x="16479" y="7206"/>
                  </a:cubicBezTo>
                  <a:lnTo>
                    <a:pt x="14078" y="3470"/>
                  </a:lnTo>
                  <a:cubicBezTo>
                    <a:pt x="13677" y="2836"/>
                    <a:pt x="12843" y="2669"/>
                    <a:pt x="12243" y="3069"/>
                  </a:cubicBezTo>
                  <a:lnTo>
                    <a:pt x="9474" y="4837"/>
                  </a:lnTo>
                  <a:cubicBezTo>
                    <a:pt x="9207" y="5004"/>
                    <a:pt x="9007" y="5304"/>
                    <a:pt x="8907" y="5638"/>
                  </a:cubicBezTo>
                  <a:cubicBezTo>
                    <a:pt x="8841" y="6005"/>
                    <a:pt x="8907" y="6338"/>
                    <a:pt x="9107" y="6639"/>
                  </a:cubicBezTo>
                  <a:lnTo>
                    <a:pt x="11509" y="10408"/>
                  </a:lnTo>
                  <a:cubicBezTo>
                    <a:pt x="11542" y="10475"/>
                    <a:pt x="11542" y="10575"/>
                    <a:pt x="11476" y="10641"/>
                  </a:cubicBezTo>
                  <a:cubicBezTo>
                    <a:pt x="9708" y="12276"/>
                    <a:pt x="8374" y="14244"/>
                    <a:pt x="7440" y="16412"/>
                  </a:cubicBezTo>
                  <a:cubicBezTo>
                    <a:pt x="7406" y="16512"/>
                    <a:pt x="7306" y="16546"/>
                    <a:pt x="7206" y="16546"/>
                  </a:cubicBezTo>
                  <a:lnTo>
                    <a:pt x="2870" y="15578"/>
                  </a:lnTo>
                  <a:cubicBezTo>
                    <a:pt x="2536" y="15512"/>
                    <a:pt x="2169" y="15578"/>
                    <a:pt x="1869" y="15778"/>
                  </a:cubicBezTo>
                  <a:cubicBezTo>
                    <a:pt x="1569" y="15945"/>
                    <a:pt x="1368" y="16245"/>
                    <a:pt x="1302" y="16612"/>
                  </a:cubicBezTo>
                  <a:lnTo>
                    <a:pt x="601" y="19781"/>
                  </a:lnTo>
                  <a:cubicBezTo>
                    <a:pt x="434" y="20515"/>
                    <a:pt x="901" y="21216"/>
                    <a:pt x="1602" y="21349"/>
                  </a:cubicBezTo>
                  <a:lnTo>
                    <a:pt x="5938" y="22316"/>
                  </a:lnTo>
                  <a:cubicBezTo>
                    <a:pt x="6039" y="22316"/>
                    <a:pt x="6105" y="22416"/>
                    <a:pt x="6105" y="22517"/>
                  </a:cubicBezTo>
                  <a:cubicBezTo>
                    <a:pt x="6039" y="24885"/>
                    <a:pt x="6472" y="27220"/>
                    <a:pt x="7339" y="29421"/>
                  </a:cubicBezTo>
                  <a:cubicBezTo>
                    <a:pt x="7406" y="29522"/>
                    <a:pt x="7373" y="29622"/>
                    <a:pt x="7273" y="29688"/>
                  </a:cubicBezTo>
                  <a:lnTo>
                    <a:pt x="3537" y="32090"/>
                  </a:lnTo>
                  <a:cubicBezTo>
                    <a:pt x="2903" y="32490"/>
                    <a:pt x="2736" y="33291"/>
                    <a:pt x="3136" y="33891"/>
                  </a:cubicBezTo>
                  <a:lnTo>
                    <a:pt x="4904" y="36660"/>
                  </a:lnTo>
                  <a:cubicBezTo>
                    <a:pt x="5071" y="36960"/>
                    <a:pt x="5371" y="37160"/>
                    <a:pt x="5705" y="37227"/>
                  </a:cubicBezTo>
                  <a:cubicBezTo>
                    <a:pt x="6072" y="37294"/>
                    <a:pt x="6405" y="37260"/>
                    <a:pt x="6706" y="37060"/>
                  </a:cubicBezTo>
                  <a:lnTo>
                    <a:pt x="10475" y="34659"/>
                  </a:lnTo>
                  <a:cubicBezTo>
                    <a:pt x="10508" y="34625"/>
                    <a:pt x="10542" y="34625"/>
                    <a:pt x="10575" y="34625"/>
                  </a:cubicBezTo>
                  <a:close/>
                  <a:moveTo>
                    <a:pt x="23117" y="32090"/>
                  </a:moveTo>
                  <a:cubicBezTo>
                    <a:pt x="22617" y="32090"/>
                    <a:pt x="22083" y="32057"/>
                    <a:pt x="21583" y="31957"/>
                  </a:cubicBezTo>
                  <a:lnTo>
                    <a:pt x="21583" y="31957"/>
                  </a:lnTo>
                  <a:cubicBezTo>
                    <a:pt x="16646" y="31123"/>
                    <a:pt x="13344" y="26419"/>
                    <a:pt x="14178" y="21482"/>
                  </a:cubicBezTo>
                  <a:cubicBezTo>
                    <a:pt x="15045" y="16579"/>
                    <a:pt x="19748" y="13277"/>
                    <a:pt x="24652" y="14111"/>
                  </a:cubicBezTo>
                  <a:cubicBezTo>
                    <a:pt x="27020" y="14544"/>
                    <a:pt x="29122" y="15845"/>
                    <a:pt x="30523" y="17813"/>
                  </a:cubicBezTo>
                  <a:cubicBezTo>
                    <a:pt x="31890" y="19815"/>
                    <a:pt x="32457" y="22183"/>
                    <a:pt x="32024" y="24585"/>
                  </a:cubicBezTo>
                  <a:cubicBezTo>
                    <a:pt x="31257" y="28988"/>
                    <a:pt x="27420" y="32090"/>
                    <a:pt x="23117" y="32090"/>
                  </a:cubicBezTo>
                  <a:close/>
                  <a:moveTo>
                    <a:pt x="21650" y="31556"/>
                  </a:moveTo>
                  <a:cubicBezTo>
                    <a:pt x="26320" y="32357"/>
                    <a:pt x="30823" y="29188"/>
                    <a:pt x="31623" y="24518"/>
                  </a:cubicBezTo>
                  <a:cubicBezTo>
                    <a:pt x="32024" y="22250"/>
                    <a:pt x="31490" y="19948"/>
                    <a:pt x="30156" y="18080"/>
                  </a:cubicBezTo>
                  <a:cubicBezTo>
                    <a:pt x="28855" y="16179"/>
                    <a:pt x="26853" y="14911"/>
                    <a:pt x="24585" y="14544"/>
                  </a:cubicBezTo>
                  <a:cubicBezTo>
                    <a:pt x="19882" y="13710"/>
                    <a:pt x="15412" y="16879"/>
                    <a:pt x="14611" y="21583"/>
                  </a:cubicBezTo>
                  <a:cubicBezTo>
                    <a:pt x="13777" y="26253"/>
                    <a:pt x="16946" y="30722"/>
                    <a:pt x="21650" y="31556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54"/>
            <p:cNvSpPr/>
            <p:nvPr/>
          </p:nvSpPr>
          <p:spPr>
            <a:xfrm>
              <a:off x="7622669" y="2943696"/>
              <a:ext cx="731466" cy="646830"/>
            </a:xfrm>
            <a:custGeom>
              <a:rect b="b" l="l" r="r" t="t"/>
              <a:pathLst>
                <a:path extrusionOk="0" h="34926" w="39496">
                  <a:moveTo>
                    <a:pt x="567" y="1"/>
                  </a:moveTo>
                  <a:cubicBezTo>
                    <a:pt x="267" y="1"/>
                    <a:pt x="34" y="234"/>
                    <a:pt x="34" y="535"/>
                  </a:cubicBezTo>
                  <a:lnTo>
                    <a:pt x="0" y="34359"/>
                  </a:lnTo>
                  <a:cubicBezTo>
                    <a:pt x="0" y="34692"/>
                    <a:pt x="234" y="34926"/>
                    <a:pt x="567" y="34926"/>
                  </a:cubicBezTo>
                  <a:lnTo>
                    <a:pt x="38895" y="34926"/>
                  </a:lnTo>
                  <a:cubicBezTo>
                    <a:pt x="39228" y="34926"/>
                    <a:pt x="39462" y="34692"/>
                    <a:pt x="39462" y="34392"/>
                  </a:cubicBezTo>
                  <a:lnTo>
                    <a:pt x="39495" y="568"/>
                  </a:lnTo>
                  <a:cubicBezTo>
                    <a:pt x="39495" y="268"/>
                    <a:pt x="39228" y="1"/>
                    <a:pt x="38928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54"/>
            <p:cNvSpPr/>
            <p:nvPr/>
          </p:nvSpPr>
          <p:spPr>
            <a:xfrm>
              <a:off x="7604130" y="2926398"/>
              <a:ext cx="730855" cy="646830"/>
            </a:xfrm>
            <a:custGeom>
              <a:rect b="b" l="l" r="r" t="t"/>
              <a:pathLst>
                <a:path extrusionOk="0" h="34926" w="39463">
                  <a:moveTo>
                    <a:pt x="568" y="1"/>
                  </a:moveTo>
                  <a:cubicBezTo>
                    <a:pt x="267" y="1"/>
                    <a:pt x="0" y="234"/>
                    <a:pt x="0" y="535"/>
                  </a:cubicBezTo>
                  <a:lnTo>
                    <a:pt x="0" y="34359"/>
                  </a:lnTo>
                  <a:cubicBezTo>
                    <a:pt x="0" y="34659"/>
                    <a:pt x="234" y="34926"/>
                    <a:pt x="534" y="34926"/>
                  </a:cubicBezTo>
                  <a:lnTo>
                    <a:pt x="38895" y="34926"/>
                  </a:lnTo>
                  <a:cubicBezTo>
                    <a:pt x="39195" y="34926"/>
                    <a:pt x="39429" y="34692"/>
                    <a:pt x="39429" y="34392"/>
                  </a:cubicBezTo>
                  <a:lnTo>
                    <a:pt x="39462" y="568"/>
                  </a:lnTo>
                  <a:cubicBezTo>
                    <a:pt x="39462" y="234"/>
                    <a:pt x="39229" y="1"/>
                    <a:pt x="38928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54"/>
            <p:cNvSpPr/>
            <p:nvPr/>
          </p:nvSpPr>
          <p:spPr>
            <a:xfrm>
              <a:off x="7757352" y="3114828"/>
              <a:ext cx="192756" cy="68598"/>
            </a:xfrm>
            <a:custGeom>
              <a:rect b="b" l="l" r="r" t="t"/>
              <a:pathLst>
                <a:path extrusionOk="0" h="3704" w="10408">
                  <a:moveTo>
                    <a:pt x="1368" y="1"/>
                  </a:moveTo>
                  <a:cubicBezTo>
                    <a:pt x="600" y="1"/>
                    <a:pt x="0" y="1068"/>
                    <a:pt x="0" y="2369"/>
                  </a:cubicBezTo>
                  <a:lnTo>
                    <a:pt x="33" y="3704"/>
                  </a:lnTo>
                  <a:lnTo>
                    <a:pt x="1668" y="3670"/>
                  </a:lnTo>
                  <a:lnTo>
                    <a:pt x="9373" y="3670"/>
                  </a:lnTo>
                  <a:lnTo>
                    <a:pt x="9373" y="2336"/>
                  </a:lnTo>
                  <a:cubicBezTo>
                    <a:pt x="9373" y="1202"/>
                    <a:pt x="9707" y="234"/>
                    <a:pt x="10341" y="34"/>
                  </a:cubicBezTo>
                  <a:cubicBezTo>
                    <a:pt x="10341" y="34"/>
                    <a:pt x="10407" y="1"/>
                    <a:pt x="10341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54"/>
            <p:cNvSpPr/>
            <p:nvPr/>
          </p:nvSpPr>
          <p:spPr>
            <a:xfrm>
              <a:off x="8758802" y="3264956"/>
              <a:ext cx="90822" cy="90841"/>
            </a:xfrm>
            <a:custGeom>
              <a:rect b="b" l="l" r="r" t="t"/>
              <a:pathLst>
                <a:path extrusionOk="0" h="4905" w="4904">
                  <a:moveTo>
                    <a:pt x="2469" y="4904"/>
                  </a:moveTo>
                  <a:lnTo>
                    <a:pt x="2469" y="4904"/>
                  </a:lnTo>
                  <a:cubicBezTo>
                    <a:pt x="2368" y="4904"/>
                    <a:pt x="2302" y="4837"/>
                    <a:pt x="2268" y="4771"/>
                  </a:cubicBezTo>
                  <a:lnTo>
                    <a:pt x="1501" y="3403"/>
                  </a:lnTo>
                  <a:lnTo>
                    <a:pt x="100" y="2636"/>
                  </a:lnTo>
                  <a:cubicBezTo>
                    <a:pt x="33" y="2603"/>
                    <a:pt x="0" y="2502"/>
                    <a:pt x="0" y="2436"/>
                  </a:cubicBezTo>
                  <a:cubicBezTo>
                    <a:pt x="0" y="2369"/>
                    <a:pt x="33" y="2302"/>
                    <a:pt x="100" y="2269"/>
                  </a:cubicBezTo>
                  <a:lnTo>
                    <a:pt x="1501" y="1502"/>
                  </a:lnTo>
                  <a:lnTo>
                    <a:pt x="2268" y="101"/>
                  </a:lnTo>
                  <a:cubicBezTo>
                    <a:pt x="2335" y="34"/>
                    <a:pt x="2402" y="1"/>
                    <a:pt x="2469" y="1"/>
                  </a:cubicBezTo>
                  <a:lnTo>
                    <a:pt x="2469" y="1"/>
                  </a:lnTo>
                  <a:cubicBezTo>
                    <a:pt x="2535" y="1"/>
                    <a:pt x="2602" y="34"/>
                    <a:pt x="2635" y="101"/>
                  </a:cubicBezTo>
                  <a:lnTo>
                    <a:pt x="3403" y="1502"/>
                  </a:lnTo>
                  <a:lnTo>
                    <a:pt x="4804" y="2269"/>
                  </a:lnTo>
                  <a:cubicBezTo>
                    <a:pt x="4870" y="2302"/>
                    <a:pt x="4904" y="2369"/>
                    <a:pt x="4904" y="2469"/>
                  </a:cubicBezTo>
                  <a:cubicBezTo>
                    <a:pt x="4904" y="2536"/>
                    <a:pt x="4870" y="2603"/>
                    <a:pt x="4804" y="2636"/>
                  </a:cubicBezTo>
                  <a:lnTo>
                    <a:pt x="3403" y="3403"/>
                  </a:lnTo>
                  <a:lnTo>
                    <a:pt x="2635" y="4804"/>
                  </a:lnTo>
                  <a:cubicBezTo>
                    <a:pt x="2602" y="4837"/>
                    <a:pt x="2535" y="4904"/>
                    <a:pt x="2469" y="4904"/>
                  </a:cubicBezTo>
                  <a:close/>
                  <a:moveTo>
                    <a:pt x="667" y="2436"/>
                  </a:moveTo>
                  <a:lnTo>
                    <a:pt x="1768" y="3070"/>
                  </a:lnTo>
                  <a:cubicBezTo>
                    <a:pt x="1801" y="3070"/>
                    <a:pt x="1835" y="3103"/>
                    <a:pt x="1835" y="3136"/>
                  </a:cubicBezTo>
                  <a:lnTo>
                    <a:pt x="2469" y="4237"/>
                  </a:lnTo>
                  <a:lnTo>
                    <a:pt x="3069" y="3136"/>
                  </a:lnTo>
                  <a:cubicBezTo>
                    <a:pt x="3102" y="3103"/>
                    <a:pt x="3102" y="3070"/>
                    <a:pt x="3136" y="3070"/>
                  </a:cubicBezTo>
                  <a:lnTo>
                    <a:pt x="4270" y="2469"/>
                  </a:lnTo>
                  <a:lnTo>
                    <a:pt x="3169" y="1835"/>
                  </a:lnTo>
                  <a:cubicBezTo>
                    <a:pt x="3136" y="1802"/>
                    <a:pt x="3102" y="1802"/>
                    <a:pt x="3069" y="1769"/>
                  </a:cubicBezTo>
                  <a:lnTo>
                    <a:pt x="2469" y="634"/>
                  </a:lnTo>
                  <a:lnTo>
                    <a:pt x="1868" y="1769"/>
                  </a:lnTo>
                  <a:cubicBezTo>
                    <a:pt x="1835" y="1802"/>
                    <a:pt x="1801" y="1802"/>
                    <a:pt x="1768" y="1835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54"/>
            <p:cNvSpPr/>
            <p:nvPr/>
          </p:nvSpPr>
          <p:spPr>
            <a:xfrm>
              <a:off x="7599796" y="2922083"/>
              <a:ext cx="738892" cy="654867"/>
            </a:xfrm>
            <a:custGeom>
              <a:rect b="b" l="l" r="r" t="t"/>
              <a:pathLst>
                <a:path extrusionOk="0" h="35360" w="39897">
                  <a:moveTo>
                    <a:pt x="802" y="434"/>
                  </a:moveTo>
                  <a:lnTo>
                    <a:pt x="39162" y="467"/>
                  </a:lnTo>
                  <a:cubicBezTo>
                    <a:pt x="39329" y="467"/>
                    <a:pt x="39496" y="601"/>
                    <a:pt x="39496" y="801"/>
                  </a:cubicBezTo>
                  <a:lnTo>
                    <a:pt x="39463" y="34625"/>
                  </a:lnTo>
                  <a:cubicBezTo>
                    <a:pt x="39463" y="34792"/>
                    <a:pt x="39329" y="34959"/>
                    <a:pt x="39129" y="34959"/>
                  </a:cubicBezTo>
                  <a:lnTo>
                    <a:pt x="768" y="34959"/>
                  </a:lnTo>
                  <a:cubicBezTo>
                    <a:pt x="668" y="34959"/>
                    <a:pt x="601" y="34892"/>
                    <a:pt x="535" y="34859"/>
                  </a:cubicBezTo>
                  <a:cubicBezTo>
                    <a:pt x="468" y="34792"/>
                    <a:pt x="435" y="34692"/>
                    <a:pt x="435" y="34592"/>
                  </a:cubicBezTo>
                  <a:lnTo>
                    <a:pt x="468" y="768"/>
                  </a:lnTo>
                  <a:cubicBezTo>
                    <a:pt x="468" y="668"/>
                    <a:pt x="501" y="601"/>
                    <a:pt x="568" y="534"/>
                  </a:cubicBezTo>
                  <a:cubicBezTo>
                    <a:pt x="601" y="467"/>
                    <a:pt x="701" y="434"/>
                    <a:pt x="802" y="434"/>
                  </a:cubicBezTo>
                  <a:close/>
                  <a:moveTo>
                    <a:pt x="802" y="0"/>
                  </a:moveTo>
                  <a:cubicBezTo>
                    <a:pt x="601" y="0"/>
                    <a:pt x="401" y="100"/>
                    <a:pt x="268" y="234"/>
                  </a:cubicBezTo>
                  <a:cubicBezTo>
                    <a:pt x="101" y="367"/>
                    <a:pt x="34" y="567"/>
                    <a:pt x="34" y="768"/>
                  </a:cubicBezTo>
                  <a:lnTo>
                    <a:pt x="1" y="34592"/>
                  </a:lnTo>
                  <a:cubicBezTo>
                    <a:pt x="1" y="34792"/>
                    <a:pt x="101" y="34992"/>
                    <a:pt x="234" y="35126"/>
                  </a:cubicBezTo>
                  <a:cubicBezTo>
                    <a:pt x="368" y="35292"/>
                    <a:pt x="568" y="35359"/>
                    <a:pt x="768" y="35359"/>
                  </a:cubicBezTo>
                  <a:lnTo>
                    <a:pt x="39129" y="35359"/>
                  </a:lnTo>
                  <a:cubicBezTo>
                    <a:pt x="39529" y="35359"/>
                    <a:pt x="39896" y="35025"/>
                    <a:pt x="39863" y="34625"/>
                  </a:cubicBezTo>
                  <a:lnTo>
                    <a:pt x="39896" y="801"/>
                  </a:lnTo>
                  <a:cubicBezTo>
                    <a:pt x="39896" y="367"/>
                    <a:pt x="39563" y="34"/>
                    <a:pt x="39129" y="34"/>
                  </a:cubicBezTo>
                  <a:lnTo>
                    <a:pt x="802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54"/>
            <p:cNvSpPr/>
            <p:nvPr/>
          </p:nvSpPr>
          <p:spPr>
            <a:xfrm>
              <a:off x="7604130" y="2926398"/>
              <a:ext cx="730855" cy="64283"/>
            </a:xfrm>
            <a:custGeom>
              <a:rect b="b" l="l" r="r" t="t"/>
              <a:pathLst>
                <a:path extrusionOk="0" h="3471" w="39463">
                  <a:moveTo>
                    <a:pt x="39462" y="3470"/>
                  </a:moveTo>
                  <a:lnTo>
                    <a:pt x="0" y="3437"/>
                  </a:lnTo>
                  <a:lnTo>
                    <a:pt x="0" y="535"/>
                  </a:lnTo>
                  <a:cubicBezTo>
                    <a:pt x="0" y="234"/>
                    <a:pt x="267" y="1"/>
                    <a:pt x="568" y="1"/>
                  </a:cubicBezTo>
                  <a:lnTo>
                    <a:pt x="38928" y="1"/>
                  </a:lnTo>
                  <a:cubicBezTo>
                    <a:pt x="39229" y="1"/>
                    <a:pt x="39462" y="268"/>
                    <a:pt x="39462" y="568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54"/>
            <p:cNvSpPr/>
            <p:nvPr/>
          </p:nvSpPr>
          <p:spPr>
            <a:xfrm>
              <a:off x="7600426" y="2922083"/>
              <a:ext cx="738263" cy="72302"/>
            </a:xfrm>
            <a:custGeom>
              <a:rect b="b" l="l" r="r" t="t"/>
              <a:pathLst>
                <a:path extrusionOk="0" h="3904" w="39863">
                  <a:moveTo>
                    <a:pt x="39095" y="434"/>
                  </a:moveTo>
                  <a:cubicBezTo>
                    <a:pt x="39195" y="434"/>
                    <a:pt x="39295" y="501"/>
                    <a:pt x="39362" y="534"/>
                  </a:cubicBezTo>
                  <a:cubicBezTo>
                    <a:pt x="39429" y="601"/>
                    <a:pt x="39462" y="701"/>
                    <a:pt x="39462" y="801"/>
                  </a:cubicBezTo>
                  <a:lnTo>
                    <a:pt x="39462" y="3470"/>
                  </a:lnTo>
                  <a:lnTo>
                    <a:pt x="401" y="3470"/>
                  </a:lnTo>
                  <a:lnTo>
                    <a:pt x="401" y="768"/>
                  </a:lnTo>
                  <a:cubicBezTo>
                    <a:pt x="401" y="567"/>
                    <a:pt x="567" y="434"/>
                    <a:pt x="768" y="434"/>
                  </a:cubicBezTo>
                  <a:close/>
                  <a:moveTo>
                    <a:pt x="768" y="0"/>
                  </a:moveTo>
                  <a:cubicBezTo>
                    <a:pt x="334" y="0"/>
                    <a:pt x="0" y="367"/>
                    <a:pt x="0" y="768"/>
                  </a:cubicBezTo>
                  <a:lnTo>
                    <a:pt x="0" y="3670"/>
                  </a:lnTo>
                  <a:cubicBezTo>
                    <a:pt x="0" y="3736"/>
                    <a:pt x="34" y="3770"/>
                    <a:pt x="67" y="3803"/>
                  </a:cubicBezTo>
                  <a:cubicBezTo>
                    <a:pt x="100" y="3836"/>
                    <a:pt x="167" y="3870"/>
                    <a:pt x="200" y="3870"/>
                  </a:cubicBezTo>
                  <a:lnTo>
                    <a:pt x="39662" y="3903"/>
                  </a:lnTo>
                  <a:cubicBezTo>
                    <a:pt x="39762" y="3903"/>
                    <a:pt x="39862" y="3803"/>
                    <a:pt x="39862" y="3703"/>
                  </a:cubicBezTo>
                  <a:lnTo>
                    <a:pt x="39862" y="801"/>
                  </a:lnTo>
                  <a:cubicBezTo>
                    <a:pt x="39862" y="601"/>
                    <a:pt x="39795" y="401"/>
                    <a:pt x="39662" y="267"/>
                  </a:cubicBezTo>
                  <a:cubicBezTo>
                    <a:pt x="39495" y="100"/>
                    <a:pt x="39328" y="34"/>
                    <a:pt x="39128" y="34"/>
                  </a:cubicBezTo>
                  <a:lnTo>
                    <a:pt x="768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54"/>
            <p:cNvSpPr/>
            <p:nvPr/>
          </p:nvSpPr>
          <p:spPr>
            <a:xfrm>
              <a:off x="8191032" y="2944937"/>
              <a:ext cx="25965" cy="25965"/>
            </a:xfrm>
            <a:custGeom>
              <a:rect b="b" l="l" r="r" t="t"/>
              <a:pathLst>
                <a:path extrusionOk="0" h="1402" w="1402">
                  <a:moveTo>
                    <a:pt x="701" y="401"/>
                  </a:moveTo>
                  <a:cubicBezTo>
                    <a:pt x="868" y="401"/>
                    <a:pt x="1002" y="534"/>
                    <a:pt x="1002" y="701"/>
                  </a:cubicBezTo>
                  <a:cubicBezTo>
                    <a:pt x="1002" y="835"/>
                    <a:pt x="868" y="968"/>
                    <a:pt x="701" y="968"/>
                  </a:cubicBezTo>
                  <a:cubicBezTo>
                    <a:pt x="568" y="968"/>
                    <a:pt x="434" y="835"/>
                    <a:pt x="434" y="701"/>
                  </a:cubicBezTo>
                  <a:cubicBezTo>
                    <a:pt x="434" y="534"/>
                    <a:pt x="568" y="401"/>
                    <a:pt x="701" y="401"/>
                  </a:cubicBezTo>
                  <a:close/>
                  <a:moveTo>
                    <a:pt x="701" y="1"/>
                  </a:moveTo>
                  <a:cubicBezTo>
                    <a:pt x="334" y="1"/>
                    <a:pt x="1" y="301"/>
                    <a:pt x="1" y="701"/>
                  </a:cubicBezTo>
                  <a:cubicBezTo>
                    <a:pt x="1" y="1068"/>
                    <a:pt x="334" y="1402"/>
                    <a:pt x="701" y="1402"/>
                  </a:cubicBezTo>
                  <a:cubicBezTo>
                    <a:pt x="1102" y="1402"/>
                    <a:pt x="1402" y="1068"/>
                    <a:pt x="1402" y="701"/>
                  </a:cubicBezTo>
                  <a:cubicBezTo>
                    <a:pt x="1402" y="301"/>
                    <a:pt x="1102" y="1"/>
                    <a:pt x="701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54"/>
            <p:cNvSpPr/>
            <p:nvPr/>
          </p:nvSpPr>
          <p:spPr>
            <a:xfrm>
              <a:off x="8234278" y="2944937"/>
              <a:ext cx="25965" cy="25965"/>
            </a:xfrm>
            <a:custGeom>
              <a:rect b="b" l="l" r="r" t="t"/>
              <a:pathLst>
                <a:path extrusionOk="0" h="1402" w="1402">
                  <a:moveTo>
                    <a:pt x="701" y="401"/>
                  </a:moveTo>
                  <a:cubicBezTo>
                    <a:pt x="835" y="401"/>
                    <a:pt x="968" y="534"/>
                    <a:pt x="968" y="701"/>
                  </a:cubicBezTo>
                  <a:cubicBezTo>
                    <a:pt x="968" y="835"/>
                    <a:pt x="835" y="968"/>
                    <a:pt x="701" y="968"/>
                  </a:cubicBezTo>
                  <a:cubicBezTo>
                    <a:pt x="535" y="968"/>
                    <a:pt x="401" y="835"/>
                    <a:pt x="401" y="701"/>
                  </a:cubicBezTo>
                  <a:cubicBezTo>
                    <a:pt x="401" y="534"/>
                    <a:pt x="535" y="401"/>
                    <a:pt x="701" y="401"/>
                  </a:cubicBezTo>
                  <a:close/>
                  <a:moveTo>
                    <a:pt x="701" y="1"/>
                  </a:moveTo>
                  <a:cubicBezTo>
                    <a:pt x="301" y="1"/>
                    <a:pt x="1" y="301"/>
                    <a:pt x="1" y="701"/>
                  </a:cubicBezTo>
                  <a:cubicBezTo>
                    <a:pt x="1" y="1068"/>
                    <a:pt x="301" y="1402"/>
                    <a:pt x="701" y="1402"/>
                  </a:cubicBezTo>
                  <a:cubicBezTo>
                    <a:pt x="1068" y="1402"/>
                    <a:pt x="1402" y="1068"/>
                    <a:pt x="1402" y="701"/>
                  </a:cubicBezTo>
                  <a:cubicBezTo>
                    <a:pt x="1402" y="301"/>
                    <a:pt x="1068" y="1"/>
                    <a:pt x="701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54"/>
            <p:cNvSpPr/>
            <p:nvPr/>
          </p:nvSpPr>
          <p:spPr>
            <a:xfrm>
              <a:off x="8275672" y="2944937"/>
              <a:ext cx="25965" cy="25965"/>
            </a:xfrm>
            <a:custGeom>
              <a:rect b="b" l="l" r="r" t="t"/>
              <a:pathLst>
                <a:path extrusionOk="0" h="1402" w="1402">
                  <a:moveTo>
                    <a:pt x="701" y="401"/>
                  </a:moveTo>
                  <a:cubicBezTo>
                    <a:pt x="868" y="401"/>
                    <a:pt x="1001" y="534"/>
                    <a:pt x="1001" y="701"/>
                  </a:cubicBezTo>
                  <a:cubicBezTo>
                    <a:pt x="1001" y="835"/>
                    <a:pt x="868" y="968"/>
                    <a:pt x="701" y="968"/>
                  </a:cubicBezTo>
                  <a:cubicBezTo>
                    <a:pt x="568" y="968"/>
                    <a:pt x="434" y="835"/>
                    <a:pt x="434" y="701"/>
                  </a:cubicBezTo>
                  <a:cubicBezTo>
                    <a:pt x="434" y="534"/>
                    <a:pt x="568" y="401"/>
                    <a:pt x="701" y="401"/>
                  </a:cubicBezTo>
                  <a:close/>
                  <a:moveTo>
                    <a:pt x="701" y="1"/>
                  </a:moveTo>
                  <a:cubicBezTo>
                    <a:pt x="334" y="1"/>
                    <a:pt x="1" y="301"/>
                    <a:pt x="1" y="701"/>
                  </a:cubicBezTo>
                  <a:cubicBezTo>
                    <a:pt x="1" y="1068"/>
                    <a:pt x="334" y="1402"/>
                    <a:pt x="701" y="1402"/>
                  </a:cubicBezTo>
                  <a:cubicBezTo>
                    <a:pt x="1102" y="1402"/>
                    <a:pt x="1402" y="1068"/>
                    <a:pt x="1402" y="701"/>
                  </a:cubicBezTo>
                  <a:cubicBezTo>
                    <a:pt x="1402" y="301"/>
                    <a:pt x="1102" y="1"/>
                    <a:pt x="701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54"/>
            <p:cNvSpPr/>
            <p:nvPr/>
          </p:nvSpPr>
          <p:spPr>
            <a:xfrm>
              <a:off x="7851863" y="3625128"/>
              <a:ext cx="235389" cy="19"/>
            </a:xfrm>
            <a:custGeom>
              <a:rect b="b" l="l" r="r" t="t"/>
              <a:pathLst>
                <a:path extrusionOk="0" h="1" w="12710">
                  <a:moveTo>
                    <a:pt x="1" y="1"/>
                  </a:moveTo>
                  <a:lnTo>
                    <a:pt x="12710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54"/>
            <p:cNvSpPr/>
            <p:nvPr/>
          </p:nvSpPr>
          <p:spPr>
            <a:xfrm>
              <a:off x="7848159" y="3621424"/>
              <a:ext cx="242797" cy="8056"/>
            </a:xfrm>
            <a:custGeom>
              <a:rect b="b" l="l" r="r" t="t"/>
              <a:pathLst>
                <a:path extrusionOk="0" h="435" w="13110">
                  <a:moveTo>
                    <a:pt x="201" y="1"/>
                  </a:moveTo>
                  <a:cubicBezTo>
                    <a:pt x="67" y="1"/>
                    <a:pt x="1" y="101"/>
                    <a:pt x="1" y="201"/>
                  </a:cubicBezTo>
                  <a:cubicBezTo>
                    <a:pt x="1" y="334"/>
                    <a:pt x="67" y="434"/>
                    <a:pt x="201" y="434"/>
                  </a:cubicBezTo>
                  <a:lnTo>
                    <a:pt x="12910" y="434"/>
                  </a:lnTo>
                  <a:cubicBezTo>
                    <a:pt x="13010" y="434"/>
                    <a:pt x="13110" y="334"/>
                    <a:pt x="13110" y="201"/>
                  </a:cubicBezTo>
                  <a:cubicBezTo>
                    <a:pt x="13110" y="101"/>
                    <a:pt x="13010" y="1"/>
                    <a:pt x="12910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54"/>
            <p:cNvSpPr/>
            <p:nvPr/>
          </p:nvSpPr>
          <p:spPr>
            <a:xfrm>
              <a:off x="7895738" y="3667763"/>
              <a:ext cx="147049" cy="19"/>
            </a:xfrm>
            <a:custGeom>
              <a:rect b="b" l="l" r="r" t="t"/>
              <a:pathLst>
                <a:path extrusionOk="0" h="1" w="7940">
                  <a:moveTo>
                    <a:pt x="0" y="1"/>
                  </a:moveTo>
                  <a:lnTo>
                    <a:pt x="7939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54"/>
            <p:cNvSpPr/>
            <p:nvPr/>
          </p:nvSpPr>
          <p:spPr>
            <a:xfrm>
              <a:off x="7892016" y="3664059"/>
              <a:ext cx="155086" cy="7427"/>
            </a:xfrm>
            <a:custGeom>
              <a:rect b="b" l="l" r="r" t="t"/>
              <a:pathLst>
                <a:path extrusionOk="0" h="401" w="8374">
                  <a:moveTo>
                    <a:pt x="201" y="0"/>
                  </a:moveTo>
                  <a:cubicBezTo>
                    <a:pt x="101" y="0"/>
                    <a:pt x="1" y="100"/>
                    <a:pt x="1" y="201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8140" y="401"/>
                  </a:lnTo>
                  <a:cubicBezTo>
                    <a:pt x="8274" y="401"/>
                    <a:pt x="8374" y="334"/>
                    <a:pt x="8374" y="201"/>
                  </a:cubicBezTo>
                  <a:cubicBezTo>
                    <a:pt x="8374" y="100"/>
                    <a:pt x="8274" y="0"/>
                    <a:pt x="8140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54"/>
            <p:cNvSpPr/>
            <p:nvPr/>
          </p:nvSpPr>
          <p:spPr>
            <a:xfrm>
              <a:off x="7753629" y="3111123"/>
              <a:ext cx="200183" cy="76006"/>
            </a:xfrm>
            <a:custGeom>
              <a:rect b="b" l="l" r="r" t="t"/>
              <a:pathLst>
                <a:path extrusionOk="0" h="4104" w="10809">
                  <a:moveTo>
                    <a:pt x="9941" y="401"/>
                  </a:moveTo>
                  <a:cubicBezTo>
                    <a:pt x="9574" y="868"/>
                    <a:pt x="9374" y="1602"/>
                    <a:pt x="9374" y="2536"/>
                  </a:cubicBezTo>
                  <a:lnTo>
                    <a:pt x="9374" y="3670"/>
                  </a:lnTo>
                  <a:lnTo>
                    <a:pt x="435" y="3670"/>
                  </a:lnTo>
                  <a:lnTo>
                    <a:pt x="435" y="2569"/>
                  </a:lnTo>
                  <a:cubicBezTo>
                    <a:pt x="435" y="1402"/>
                    <a:pt x="935" y="434"/>
                    <a:pt x="1569" y="401"/>
                  </a:cubicBezTo>
                  <a:close/>
                  <a:moveTo>
                    <a:pt x="1569" y="1"/>
                  </a:moveTo>
                  <a:cubicBezTo>
                    <a:pt x="701" y="1"/>
                    <a:pt x="1" y="1135"/>
                    <a:pt x="1" y="2569"/>
                  </a:cubicBezTo>
                  <a:lnTo>
                    <a:pt x="1" y="4104"/>
                  </a:lnTo>
                  <a:lnTo>
                    <a:pt x="9808" y="4070"/>
                  </a:lnTo>
                  <a:lnTo>
                    <a:pt x="9775" y="2569"/>
                  </a:lnTo>
                  <a:cubicBezTo>
                    <a:pt x="9775" y="1435"/>
                    <a:pt x="10108" y="601"/>
                    <a:pt x="10575" y="434"/>
                  </a:cubicBezTo>
                  <a:lnTo>
                    <a:pt x="10809" y="401"/>
                  </a:lnTo>
                  <a:lnTo>
                    <a:pt x="10775" y="201"/>
                  </a:lnTo>
                  <a:lnTo>
                    <a:pt x="10742" y="1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54"/>
            <p:cNvSpPr/>
            <p:nvPr/>
          </p:nvSpPr>
          <p:spPr>
            <a:xfrm>
              <a:off x="7788855" y="3115457"/>
              <a:ext cx="330526" cy="344731"/>
            </a:xfrm>
            <a:custGeom>
              <a:rect b="b" l="l" r="r" t="t"/>
              <a:pathLst>
                <a:path extrusionOk="0" h="18614" w="17847">
                  <a:moveTo>
                    <a:pt x="13577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635" y="0"/>
                    <a:pt x="2969" y="1435"/>
                    <a:pt x="2969" y="3203"/>
                  </a:cubicBezTo>
                  <a:lnTo>
                    <a:pt x="2969" y="16545"/>
                  </a:lnTo>
                  <a:cubicBezTo>
                    <a:pt x="2969" y="17713"/>
                    <a:pt x="3836" y="18614"/>
                    <a:pt x="4870" y="18614"/>
                  </a:cubicBezTo>
                  <a:lnTo>
                    <a:pt x="17846" y="18614"/>
                  </a:lnTo>
                  <a:lnTo>
                    <a:pt x="17846" y="4604"/>
                  </a:lnTo>
                  <a:cubicBezTo>
                    <a:pt x="17846" y="2068"/>
                    <a:pt x="15945" y="0"/>
                    <a:pt x="13577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54"/>
            <p:cNvSpPr/>
            <p:nvPr/>
          </p:nvSpPr>
          <p:spPr>
            <a:xfrm>
              <a:off x="7785151" y="3111753"/>
              <a:ext cx="337934" cy="352769"/>
            </a:xfrm>
            <a:custGeom>
              <a:rect b="b" l="l" r="r" t="t"/>
              <a:pathLst>
                <a:path extrusionOk="0" h="19048" w="18247">
                  <a:moveTo>
                    <a:pt x="13777" y="400"/>
                  </a:moveTo>
                  <a:cubicBezTo>
                    <a:pt x="16012" y="400"/>
                    <a:pt x="17846" y="2368"/>
                    <a:pt x="17846" y="4804"/>
                  </a:cubicBezTo>
                  <a:lnTo>
                    <a:pt x="17846" y="18613"/>
                  </a:lnTo>
                  <a:lnTo>
                    <a:pt x="5070" y="18613"/>
                  </a:lnTo>
                  <a:cubicBezTo>
                    <a:pt x="4136" y="18613"/>
                    <a:pt x="3369" y="17779"/>
                    <a:pt x="3369" y="16745"/>
                  </a:cubicBezTo>
                  <a:lnTo>
                    <a:pt x="3369" y="3403"/>
                  </a:lnTo>
                  <a:cubicBezTo>
                    <a:pt x="3369" y="2102"/>
                    <a:pt x="2702" y="1001"/>
                    <a:pt x="1735" y="400"/>
                  </a:cubicBezTo>
                  <a:close/>
                  <a:moveTo>
                    <a:pt x="200" y="0"/>
                  </a:moveTo>
                  <a:cubicBezTo>
                    <a:pt x="100" y="0"/>
                    <a:pt x="0" y="67"/>
                    <a:pt x="0" y="200"/>
                  </a:cubicBezTo>
                  <a:cubicBezTo>
                    <a:pt x="0" y="300"/>
                    <a:pt x="100" y="400"/>
                    <a:pt x="200" y="400"/>
                  </a:cubicBezTo>
                  <a:cubicBezTo>
                    <a:pt x="1735" y="400"/>
                    <a:pt x="2969" y="1735"/>
                    <a:pt x="2969" y="3403"/>
                  </a:cubicBezTo>
                  <a:lnTo>
                    <a:pt x="2969" y="16745"/>
                  </a:lnTo>
                  <a:cubicBezTo>
                    <a:pt x="2969" y="18013"/>
                    <a:pt x="3903" y="19047"/>
                    <a:pt x="5070" y="19047"/>
                  </a:cubicBezTo>
                  <a:lnTo>
                    <a:pt x="18046" y="19047"/>
                  </a:lnTo>
                  <a:cubicBezTo>
                    <a:pt x="18146" y="19047"/>
                    <a:pt x="18247" y="18947"/>
                    <a:pt x="18247" y="18814"/>
                  </a:cubicBezTo>
                  <a:lnTo>
                    <a:pt x="18247" y="4804"/>
                  </a:lnTo>
                  <a:cubicBezTo>
                    <a:pt x="18247" y="2168"/>
                    <a:pt x="16245" y="0"/>
                    <a:pt x="1377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54"/>
            <p:cNvSpPr/>
            <p:nvPr/>
          </p:nvSpPr>
          <p:spPr>
            <a:xfrm>
              <a:off x="7891405" y="3391601"/>
              <a:ext cx="303339" cy="68598"/>
            </a:xfrm>
            <a:custGeom>
              <a:rect b="b" l="l" r="r" t="t"/>
              <a:pathLst>
                <a:path extrusionOk="0" h="3704" w="16379">
                  <a:moveTo>
                    <a:pt x="16379" y="1"/>
                  </a:moveTo>
                  <a:lnTo>
                    <a:pt x="13777" y="34"/>
                  </a:lnTo>
                  <a:lnTo>
                    <a:pt x="1535" y="34"/>
                  </a:lnTo>
                  <a:lnTo>
                    <a:pt x="1535" y="1335"/>
                  </a:lnTo>
                  <a:cubicBezTo>
                    <a:pt x="1535" y="2469"/>
                    <a:pt x="1001" y="3470"/>
                    <a:pt x="1" y="3670"/>
                  </a:cubicBezTo>
                  <a:lnTo>
                    <a:pt x="334" y="3670"/>
                  </a:lnTo>
                  <a:lnTo>
                    <a:pt x="10008" y="3704"/>
                  </a:lnTo>
                  <a:cubicBezTo>
                    <a:pt x="10041" y="3704"/>
                    <a:pt x="10108" y="3670"/>
                    <a:pt x="10141" y="3670"/>
                  </a:cubicBezTo>
                  <a:lnTo>
                    <a:pt x="14211" y="3704"/>
                  </a:lnTo>
                  <a:cubicBezTo>
                    <a:pt x="15412" y="3670"/>
                    <a:pt x="16379" y="2636"/>
                    <a:pt x="16379" y="1335"/>
                  </a:cubicBezTo>
                  <a:lnTo>
                    <a:pt x="16379" y="1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54"/>
            <p:cNvSpPr/>
            <p:nvPr/>
          </p:nvSpPr>
          <p:spPr>
            <a:xfrm>
              <a:off x="7886459" y="3387897"/>
              <a:ext cx="312006" cy="76006"/>
            </a:xfrm>
            <a:custGeom>
              <a:rect b="b" l="l" r="r" t="t"/>
              <a:pathLst>
                <a:path extrusionOk="0" h="4104" w="16847">
                  <a:moveTo>
                    <a:pt x="16412" y="401"/>
                  </a:moveTo>
                  <a:lnTo>
                    <a:pt x="16446" y="1535"/>
                  </a:lnTo>
                  <a:cubicBezTo>
                    <a:pt x="16446" y="2703"/>
                    <a:pt x="15579" y="3670"/>
                    <a:pt x="14511" y="3670"/>
                  </a:cubicBezTo>
                  <a:lnTo>
                    <a:pt x="10408" y="3670"/>
                  </a:lnTo>
                  <a:cubicBezTo>
                    <a:pt x="10341" y="3670"/>
                    <a:pt x="10308" y="3670"/>
                    <a:pt x="10275" y="3703"/>
                  </a:cubicBezTo>
                  <a:lnTo>
                    <a:pt x="1135" y="3670"/>
                  </a:lnTo>
                  <a:cubicBezTo>
                    <a:pt x="1702" y="3236"/>
                    <a:pt x="2002" y="2469"/>
                    <a:pt x="2002" y="1535"/>
                  </a:cubicBezTo>
                  <a:lnTo>
                    <a:pt x="2002" y="434"/>
                  </a:lnTo>
                  <a:lnTo>
                    <a:pt x="14044" y="434"/>
                  </a:lnTo>
                  <a:lnTo>
                    <a:pt x="16412" y="401"/>
                  </a:lnTo>
                  <a:close/>
                  <a:moveTo>
                    <a:pt x="1568" y="1"/>
                  </a:moveTo>
                  <a:lnTo>
                    <a:pt x="1568" y="1535"/>
                  </a:lnTo>
                  <a:cubicBezTo>
                    <a:pt x="1602" y="2436"/>
                    <a:pt x="1235" y="3470"/>
                    <a:pt x="234" y="3670"/>
                  </a:cubicBezTo>
                  <a:lnTo>
                    <a:pt x="1" y="3703"/>
                  </a:lnTo>
                  <a:lnTo>
                    <a:pt x="1" y="3870"/>
                  </a:lnTo>
                  <a:cubicBezTo>
                    <a:pt x="1" y="4004"/>
                    <a:pt x="101" y="4070"/>
                    <a:pt x="268" y="4104"/>
                  </a:cubicBezTo>
                  <a:lnTo>
                    <a:pt x="14511" y="4104"/>
                  </a:lnTo>
                  <a:cubicBezTo>
                    <a:pt x="15812" y="4104"/>
                    <a:pt x="16846" y="2936"/>
                    <a:pt x="16846" y="1535"/>
                  </a:cubicBezTo>
                  <a:lnTo>
                    <a:pt x="16846" y="1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54"/>
            <p:cNvSpPr/>
            <p:nvPr/>
          </p:nvSpPr>
          <p:spPr>
            <a:xfrm>
              <a:off x="7902517" y="3344040"/>
              <a:ext cx="156938" cy="19"/>
            </a:xfrm>
            <a:custGeom>
              <a:rect b="b" l="l" r="r" t="t"/>
              <a:pathLst>
                <a:path extrusionOk="0" h="1" w="8474">
                  <a:moveTo>
                    <a:pt x="1" y="0"/>
                  </a:moveTo>
                  <a:lnTo>
                    <a:pt x="847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54"/>
            <p:cNvSpPr/>
            <p:nvPr/>
          </p:nvSpPr>
          <p:spPr>
            <a:xfrm>
              <a:off x="7898202" y="3340335"/>
              <a:ext cx="165587" cy="8038"/>
            </a:xfrm>
            <a:custGeom>
              <a:rect b="b" l="l" r="r" t="t"/>
              <a:pathLst>
                <a:path extrusionOk="0" h="434" w="8941">
                  <a:moveTo>
                    <a:pt x="234" y="0"/>
                  </a:moveTo>
                  <a:cubicBezTo>
                    <a:pt x="101" y="0"/>
                    <a:pt x="0" y="100"/>
                    <a:pt x="0" y="200"/>
                  </a:cubicBezTo>
                  <a:cubicBezTo>
                    <a:pt x="0" y="334"/>
                    <a:pt x="101" y="434"/>
                    <a:pt x="234" y="434"/>
                  </a:cubicBezTo>
                  <a:lnTo>
                    <a:pt x="8707" y="401"/>
                  </a:lnTo>
                  <a:cubicBezTo>
                    <a:pt x="8840" y="401"/>
                    <a:pt x="8940" y="300"/>
                    <a:pt x="8940" y="200"/>
                  </a:cubicBezTo>
                  <a:cubicBezTo>
                    <a:pt x="8940" y="67"/>
                    <a:pt x="8840" y="0"/>
                    <a:pt x="870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54"/>
            <p:cNvSpPr/>
            <p:nvPr/>
          </p:nvSpPr>
          <p:spPr>
            <a:xfrm>
              <a:off x="7902517" y="3277939"/>
              <a:ext cx="156938" cy="19"/>
            </a:xfrm>
            <a:custGeom>
              <a:rect b="b" l="l" r="r" t="t"/>
              <a:pathLst>
                <a:path extrusionOk="0" h="1" w="8474">
                  <a:moveTo>
                    <a:pt x="1" y="0"/>
                  </a:moveTo>
                  <a:lnTo>
                    <a:pt x="847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54"/>
            <p:cNvSpPr/>
            <p:nvPr/>
          </p:nvSpPr>
          <p:spPr>
            <a:xfrm>
              <a:off x="7898202" y="3273605"/>
              <a:ext cx="164958" cy="8056"/>
            </a:xfrm>
            <a:custGeom>
              <a:rect b="b" l="l" r="r" t="t"/>
              <a:pathLst>
                <a:path extrusionOk="0" h="435" w="8907">
                  <a:moveTo>
                    <a:pt x="8707" y="1"/>
                  </a:moveTo>
                  <a:lnTo>
                    <a:pt x="234" y="34"/>
                  </a:lnTo>
                  <a:cubicBezTo>
                    <a:pt x="101" y="34"/>
                    <a:pt x="0" y="134"/>
                    <a:pt x="0" y="234"/>
                  </a:cubicBezTo>
                  <a:cubicBezTo>
                    <a:pt x="0" y="368"/>
                    <a:pt x="101" y="434"/>
                    <a:pt x="234" y="434"/>
                  </a:cubicBezTo>
                  <a:lnTo>
                    <a:pt x="8707" y="434"/>
                  </a:lnTo>
                  <a:cubicBezTo>
                    <a:pt x="8840" y="434"/>
                    <a:pt x="8907" y="334"/>
                    <a:pt x="8907" y="234"/>
                  </a:cubicBezTo>
                  <a:cubicBezTo>
                    <a:pt x="8907" y="101"/>
                    <a:pt x="8840" y="1"/>
                    <a:pt x="870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54"/>
            <p:cNvSpPr/>
            <p:nvPr/>
          </p:nvSpPr>
          <p:spPr>
            <a:xfrm>
              <a:off x="7902517" y="3310684"/>
              <a:ext cx="83433" cy="630"/>
            </a:xfrm>
            <a:custGeom>
              <a:rect b="b" l="l" r="r" t="t"/>
              <a:pathLst>
                <a:path extrusionOk="0" h="34" w="4505">
                  <a:moveTo>
                    <a:pt x="1" y="33"/>
                  </a:moveTo>
                  <a:lnTo>
                    <a:pt x="450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54"/>
            <p:cNvSpPr/>
            <p:nvPr/>
          </p:nvSpPr>
          <p:spPr>
            <a:xfrm>
              <a:off x="7898202" y="3306961"/>
              <a:ext cx="91452" cy="8056"/>
            </a:xfrm>
            <a:custGeom>
              <a:rect b="b" l="l" r="r" t="t"/>
              <a:pathLst>
                <a:path extrusionOk="0" h="435" w="4938">
                  <a:moveTo>
                    <a:pt x="4737" y="1"/>
                  </a:moveTo>
                  <a:lnTo>
                    <a:pt x="234" y="34"/>
                  </a:lnTo>
                  <a:cubicBezTo>
                    <a:pt x="101" y="34"/>
                    <a:pt x="0" y="101"/>
                    <a:pt x="0" y="234"/>
                  </a:cubicBezTo>
                  <a:cubicBezTo>
                    <a:pt x="0" y="335"/>
                    <a:pt x="101" y="435"/>
                    <a:pt x="234" y="435"/>
                  </a:cubicBezTo>
                  <a:lnTo>
                    <a:pt x="4737" y="435"/>
                  </a:lnTo>
                  <a:cubicBezTo>
                    <a:pt x="4837" y="435"/>
                    <a:pt x="4937" y="335"/>
                    <a:pt x="4937" y="234"/>
                  </a:cubicBezTo>
                  <a:cubicBezTo>
                    <a:pt x="4937" y="101"/>
                    <a:pt x="4837" y="1"/>
                    <a:pt x="473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54"/>
            <p:cNvSpPr/>
            <p:nvPr/>
          </p:nvSpPr>
          <p:spPr>
            <a:xfrm>
              <a:off x="8006325" y="3310684"/>
              <a:ext cx="70432" cy="19"/>
            </a:xfrm>
            <a:custGeom>
              <a:rect b="b" l="l" r="r" t="t"/>
              <a:pathLst>
                <a:path extrusionOk="0" h="1" w="3803">
                  <a:moveTo>
                    <a:pt x="0" y="0"/>
                  </a:moveTo>
                  <a:lnTo>
                    <a:pt x="3803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54"/>
            <p:cNvSpPr/>
            <p:nvPr/>
          </p:nvSpPr>
          <p:spPr>
            <a:xfrm>
              <a:off x="8001992" y="3306961"/>
              <a:ext cx="79099" cy="8056"/>
            </a:xfrm>
            <a:custGeom>
              <a:rect b="b" l="l" r="r" t="t"/>
              <a:pathLst>
                <a:path extrusionOk="0" h="435" w="4271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35"/>
                    <a:pt x="101" y="435"/>
                    <a:pt x="234" y="435"/>
                  </a:cubicBezTo>
                  <a:lnTo>
                    <a:pt x="4037" y="435"/>
                  </a:lnTo>
                  <a:cubicBezTo>
                    <a:pt x="4170" y="435"/>
                    <a:pt x="4270" y="335"/>
                    <a:pt x="4270" y="201"/>
                  </a:cubicBezTo>
                  <a:cubicBezTo>
                    <a:pt x="4270" y="101"/>
                    <a:pt x="4170" y="1"/>
                    <a:pt x="403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54"/>
            <p:cNvSpPr/>
            <p:nvPr/>
          </p:nvSpPr>
          <p:spPr>
            <a:xfrm>
              <a:off x="7902517" y="3244565"/>
              <a:ext cx="84044" cy="19"/>
            </a:xfrm>
            <a:custGeom>
              <a:rect b="b" l="l" r="r" t="t"/>
              <a:pathLst>
                <a:path extrusionOk="0" h="1" w="4538">
                  <a:moveTo>
                    <a:pt x="1" y="1"/>
                  </a:moveTo>
                  <a:lnTo>
                    <a:pt x="4538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54"/>
            <p:cNvSpPr/>
            <p:nvPr/>
          </p:nvSpPr>
          <p:spPr>
            <a:xfrm>
              <a:off x="7898813" y="3240861"/>
              <a:ext cx="91452" cy="8056"/>
            </a:xfrm>
            <a:custGeom>
              <a:rect b="b" l="l" r="r" t="t"/>
              <a:pathLst>
                <a:path extrusionOk="0" h="435" w="4938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34"/>
                    <a:pt x="101" y="434"/>
                    <a:pt x="201" y="434"/>
                  </a:cubicBezTo>
                  <a:lnTo>
                    <a:pt x="4738" y="401"/>
                  </a:lnTo>
                  <a:cubicBezTo>
                    <a:pt x="4838" y="401"/>
                    <a:pt x="4938" y="334"/>
                    <a:pt x="4938" y="201"/>
                  </a:cubicBezTo>
                  <a:cubicBezTo>
                    <a:pt x="4938" y="101"/>
                    <a:pt x="4838" y="1"/>
                    <a:pt x="4738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54"/>
            <p:cNvSpPr/>
            <p:nvPr/>
          </p:nvSpPr>
          <p:spPr>
            <a:xfrm>
              <a:off x="8006325" y="3244565"/>
              <a:ext cx="71061" cy="19"/>
            </a:xfrm>
            <a:custGeom>
              <a:rect b="b" l="l" r="r" t="t"/>
              <a:pathLst>
                <a:path extrusionOk="0" h="1" w="3837">
                  <a:moveTo>
                    <a:pt x="0" y="1"/>
                  </a:moveTo>
                  <a:lnTo>
                    <a:pt x="3836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54"/>
            <p:cNvSpPr/>
            <p:nvPr/>
          </p:nvSpPr>
          <p:spPr>
            <a:xfrm>
              <a:off x="8002603" y="3240250"/>
              <a:ext cx="78488" cy="8056"/>
            </a:xfrm>
            <a:custGeom>
              <a:rect b="b" l="l" r="r" t="t"/>
              <a:pathLst>
                <a:path extrusionOk="0" h="435" w="4238">
                  <a:moveTo>
                    <a:pt x="4037" y="0"/>
                  </a:moveTo>
                  <a:lnTo>
                    <a:pt x="201" y="34"/>
                  </a:lnTo>
                  <a:cubicBezTo>
                    <a:pt x="101" y="34"/>
                    <a:pt x="1" y="100"/>
                    <a:pt x="1" y="234"/>
                  </a:cubicBezTo>
                  <a:cubicBezTo>
                    <a:pt x="1" y="334"/>
                    <a:pt x="101" y="434"/>
                    <a:pt x="201" y="434"/>
                  </a:cubicBezTo>
                  <a:lnTo>
                    <a:pt x="4037" y="434"/>
                  </a:lnTo>
                  <a:cubicBezTo>
                    <a:pt x="4171" y="434"/>
                    <a:pt x="4237" y="334"/>
                    <a:pt x="4237" y="234"/>
                  </a:cubicBezTo>
                  <a:cubicBezTo>
                    <a:pt x="4237" y="100"/>
                    <a:pt x="4171" y="0"/>
                    <a:pt x="403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54"/>
            <p:cNvSpPr/>
            <p:nvPr/>
          </p:nvSpPr>
          <p:spPr>
            <a:xfrm>
              <a:off x="7898813" y="3207505"/>
              <a:ext cx="78488" cy="8056"/>
            </a:xfrm>
            <a:custGeom>
              <a:rect b="b" l="l" r="r" t="t"/>
              <a:pathLst>
                <a:path extrusionOk="0" h="435" w="4238">
                  <a:moveTo>
                    <a:pt x="201" y="0"/>
                  </a:moveTo>
                  <a:cubicBezTo>
                    <a:pt x="101" y="0"/>
                    <a:pt x="1" y="101"/>
                    <a:pt x="1" y="201"/>
                  </a:cubicBezTo>
                  <a:cubicBezTo>
                    <a:pt x="1" y="334"/>
                    <a:pt x="101" y="434"/>
                    <a:pt x="201" y="434"/>
                  </a:cubicBezTo>
                  <a:lnTo>
                    <a:pt x="4037" y="401"/>
                  </a:lnTo>
                  <a:cubicBezTo>
                    <a:pt x="4171" y="401"/>
                    <a:pt x="4237" y="334"/>
                    <a:pt x="4237" y="201"/>
                  </a:cubicBezTo>
                  <a:cubicBezTo>
                    <a:pt x="4237" y="101"/>
                    <a:pt x="4171" y="0"/>
                    <a:pt x="403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54"/>
            <p:cNvSpPr/>
            <p:nvPr/>
          </p:nvSpPr>
          <p:spPr>
            <a:xfrm>
              <a:off x="8028550" y="3083324"/>
              <a:ext cx="128529" cy="128510"/>
            </a:xfrm>
            <a:custGeom>
              <a:rect b="b" l="l" r="r" t="t"/>
              <a:pathLst>
                <a:path extrusionOk="0" h="6939" w="6940">
                  <a:moveTo>
                    <a:pt x="1" y="3470"/>
                  </a:moveTo>
                  <a:cubicBezTo>
                    <a:pt x="1" y="1535"/>
                    <a:pt x="1535" y="1"/>
                    <a:pt x="3470" y="1"/>
                  </a:cubicBezTo>
                  <a:cubicBezTo>
                    <a:pt x="5371" y="1"/>
                    <a:pt x="6939" y="1535"/>
                    <a:pt x="6939" y="3470"/>
                  </a:cubicBezTo>
                  <a:cubicBezTo>
                    <a:pt x="6939" y="5371"/>
                    <a:pt x="5371" y="6939"/>
                    <a:pt x="3470" y="6939"/>
                  </a:cubicBezTo>
                  <a:cubicBezTo>
                    <a:pt x="1535" y="6939"/>
                    <a:pt x="1" y="5371"/>
                    <a:pt x="1" y="3470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54"/>
            <p:cNvSpPr/>
            <p:nvPr/>
          </p:nvSpPr>
          <p:spPr>
            <a:xfrm>
              <a:off x="8024235" y="3079009"/>
              <a:ext cx="136548" cy="136548"/>
            </a:xfrm>
            <a:custGeom>
              <a:rect b="b" l="l" r="r" t="t"/>
              <a:pathLst>
                <a:path extrusionOk="0" h="7373" w="7373">
                  <a:moveTo>
                    <a:pt x="3703" y="434"/>
                  </a:moveTo>
                  <a:cubicBezTo>
                    <a:pt x="5504" y="434"/>
                    <a:pt x="6939" y="1902"/>
                    <a:pt x="6939" y="3703"/>
                  </a:cubicBezTo>
                  <a:cubicBezTo>
                    <a:pt x="6939" y="5471"/>
                    <a:pt x="5504" y="6938"/>
                    <a:pt x="3703" y="6938"/>
                  </a:cubicBezTo>
                  <a:cubicBezTo>
                    <a:pt x="1902" y="6938"/>
                    <a:pt x="434" y="5504"/>
                    <a:pt x="434" y="3703"/>
                  </a:cubicBezTo>
                  <a:cubicBezTo>
                    <a:pt x="434" y="1902"/>
                    <a:pt x="1902" y="434"/>
                    <a:pt x="3703" y="434"/>
                  </a:cubicBezTo>
                  <a:close/>
                  <a:moveTo>
                    <a:pt x="3703" y="0"/>
                  </a:moveTo>
                  <a:cubicBezTo>
                    <a:pt x="1668" y="0"/>
                    <a:pt x="0" y="1668"/>
                    <a:pt x="0" y="3703"/>
                  </a:cubicBezTo>
                  <a:cubicBezTo>
                    <a:pt x="0" y="5704"/>
                    <a:pt x="1668" y="7372"/>
                    <a:pt x="3703" y="7372"/>
                  </a:cubicBezTo>
                  <a:cubicBezTo>
                    <a:pt x="5704" y="7372"/>
                    <a:pt x="7372" y="5704"/>
                    <a:pt x="7372" y="3703"/>
                  </a:cubicBezTo>
                  <a:cubicBezTo>
                    <a:pt x="7372" y="1668"/>
                    <a:pt x="5704" y="0"/>
                    <a:pt x="3703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54"/>
            <p:cNvSpPr/>
            <p:nvPr/>
          </p:nvSpPr>
          <p:spPr>
            <a:xfrm>
              <a:off x="8057591" y="3146350"/>
              <a:ext cx="72302" cy="6797"/>
            </a:xfrm>
            <a:custGeom>
              <a:rect b="b" l="l" r="r" t="t"/>
              <a:pathLst>
                <a:path extrusionOk="0" h="367" w="3904">
                  <a:moveTo>
                    <a:pt x="201" y="0"/>
                  </a:moveTo>
                  <a:cubicBezTo>
                    <a:pt x="101" y="0"/>
                    <a:pt x="1" y="67"/>
                    <a:pt x="1" y="167"/>
                  </a:cubicBezTo>
                  <a:cubicBezTo>
                    <a:pt x="1" y="300"/>
                    <a:pt x="101" y="367"/>
                    <a:pt x="201" y="367"/>
                  </a:cubicBezTo>
                  <a:lnTo>
                    <a:pt x="3703" y="367"/>
                  </a:lnTo>
                  <a:cubicBezTo>
                    <a:pt x="3837" y="367"/>
                    <a:pt x="3903" y="300"/>
                    <a:pt x="3903" y="167"/>
                  </a:cubicBezTo>
                  <a:cubicBezTo>
                    <a:pt x="3903" y="67"/>
                    <a:pt x="3837" y="0"/>
                    <a:pt x="3703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54"/>
            <p:cNvSpPr/>
            <p:nvPr/>
          </p:nvSpPr>
          <p:spPr>
            <a:xfrm>
              <a:off x="8090335" y="3113605"/>
              <a:ext cx="6815" cy="72284"/>
            </a:xfrm>
            <a:custGeom>
              <a:rect b="b" l="l" r="r" t="t"/>
              <a:pathLst>
                <a:path extrusionOk="0" h="3903" w="368">
                  <a:moveTo>
                    <a:pt x="201" y="0"/>
                  </a:moveTo>
                  <a:cubicBezTo>
                    <a:pt x="67" y="0"/>
                    <a:pt x="1" y="100"/>
                    <a:pt x="1" y="200"/>
                  </a:cubicBezTo>
                  <a:lnTo>
                    <a:pt x="1" y="3703"/>
                  </a:lnTo>
                  <a:cubicBezTo>
                    <a:pt x="1" y="3803"/>
                    <a:pt x="67" y="3903"/>
                    <a:pt x="201" y="3903"/>
                  </a:cubicBezTo>
                  <a:cubicBezTo>
                    <a:pt x="301" y="3903"/>
                    <a:pt x="368" y="3803"/>
                    <a:pt x="368" y="3703"/>
                  </a:cubicBezTo>
                  <a:lnTo>
                    <a:pt x="368" y="200"/>
                  </a:lnTo>
                  <a:cubicBezTo>
                    <a:pt x="368" y="100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54"/>
            <p:cNvSpPr/>
            <p:nvPr/>
          </p:nvSpPr>
          <p:spPr>
            <a:xfrm>
              <a:off x="7634394" y="3198645"/>
              <a:ext cx="130362" cy="19"/>
            </a:xfrm>
            <a:custGeom>
              <a:rect b="b" l="l" r="r" t="t"/>
              <a:pathLst>
                <a:path extrusionOk="0" h="1" w="7039">
                  <a:moveTo>
                    <a:pt x="0" y="0"/>
                  </a:moveTo>
                  <a:lnTo>
                    <a:pt x="7039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68550" lIns="68550" spcFirstLastPara="1" rIns="68550" wrap="square" tIns="685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50" name="Google Shape;1750;p54"/>
          <p:cNvSpPr txBox="1"/>
          <p:nvPr/>
        </p:nvSpPr>
        <p:spPr>
          <a:xfrm>
            <a:off x="618920" y="1134839"/>
            <a:ext cx="2216400" cy="692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300" u="none" cap="none" strike="noStrike">
                <a:solidFill>
                  <a:srgbClr val="26671D"/>
                </a:solidFill>
                <a:latin typeface="Arial"/>
                <a:ea typeface="Arial"/>
                <a:cs typeface="Arial"/>
                <a:sym typeface="Arial"/>
              </a:rPr>
              <a:t>Πράσινο: Ηλίας</a:t>
            </a:r>
            <a:endParaRPr b="0" i="0" sz="1300" u="none" cap="none" strike="noStrike">
              <a:solidFill>
                <a:srgbClr val="DFB62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300" u="none" cap="none" strike="noStrike">
                <a:solidFill>
                  <a:srgbClr val="E16F1A"/>
                </a:solidFill>
                <a:latin typeface="Arial"/>
                <a:ea typeface="Arial"/>
                <a:cs typeface="Arial"/>
                <a:sym typeface="Arial"/>
              </a:rPr>
              <a:t>Πορτοκαλί : Κωνσταντίνος</a:t>
            </a:r>
            <a:endParaRPr>
              <a:solidFill>
                <a:srgbClr val="E16F1A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l-GR" sz="1300" u="none" cap="none" strike="noStrike">
                <a:solidFill>
                  <a:srgbClr val="1687B5"/>
                </a:solidFill>
                <a:latin typeface="Arial"/>
                <a:ea typeface="Arial"/>
                <a:cs typeface="Arial"/>
                <a:sym typeface="Arial"/>
              </a:rPr>
              <a:t>Μπλε: Και οι δύο </a:t>
            </a:r>
            <a:endParaRPr b="0" i="0" sz="1300" u="none" cap="none" strike="noStrike">
              <a:solidFill>
                <a:srgbClr val="1687B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1" name="Google Shape;1751;p54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Χρονοδι</a:t>
            </a:r>
            <a:r>
              <a:rPr lang="el-GR"/>
              <a:t>άγραμμα</a:t>
            </a:r>
            <a:r>
              <a:rPr lang="el-GR"/>
              <a:t> - Κατανομή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5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" name="Google Shape;1756;p55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Αρχιτεκτονικ</a:t>
            </a:r>
            <a:r>
              <a:rPr lang="el-GR"/>
              <a:t>ή - </a:t>
            </a:r>
            <a:r>
              <a:rPr lang="el-GR"/>
              <a:t>Κατανομ</a:t>
            </a:r>
            <a:r>
              <a:rPr lang="el-GR"/>
              <a:t>ή</a:t>
            </a:r>
            <a:endParaRPr/>
          </a:p>
        </p:txBody>
      </p:sp>
      <p:grpSp>
        <p:nvGrpSpPr>
          <p:cNvPr id="1757" name="Google Shape;1757;p55"/>
          <p:cNvGrpSpPr/>
          <p:nvPr/>
        </p:nvGrpSpPr>
        <p:grpSpPr>
          <a:xfrm>
            <a:off x="7646778" y="443726"/>
            <a:ext cx="834721" cy="751858"/>
            <a:chOff x="6544194" y="2365864"/>
            <a:chExt cx="529544" cy="478038"/>
          </a:xfrm>
        </p:grpSpPr>
        <p:sp>
          <p:nvSpPr>
            <p:cNvPr id="1758" name="Google Shape;1758;p55"/>
            <p:cNvSpPr/>
            <p:nvPr/>
          </p:nvSpPr>
          <p:spPr>
            <a:xfrm>
              <a:off x="6546068" y="2488273"/>
              <a:ext cx="190780" cy="188197"/>
            </a:xfrm>
            <a:custGeom>
              <a:rect b="b" l="l" r="r" t="t"/>
              <a:pathLst>
                <a:path extrusionOk="0" h="3716" w="3767">
                  <a:moveTo>
                    <a:pt x="1887" y="845"/>
                  </a:moveTo>
                  <a:cubicBezTo>
                    <a:pt x="2071" y="845"/>
                    <a:pt x="2257" y="896"/>
                    <a:pt x="2422" y="1001"/>
                  </a:cubicBezTo>
                  <a:cubicBezTo>
                    <a:pt x="2895" y="1307"/>
                    <a:pt x="3034" y="1929"/>
                    <a:pt x="2737" y="2402"/>
                  </a:cubicBezTo>
                  <a:cubicBezTo>
                    <a:pt x="2541" y="2705"/>
                    <a:pt x="2216" y="2871"/>
                    <a:pt x="1883" y="2871"/>
                  </a:cubicBezTo>
                  <a:cubicBezTo>
                    <a:pt x="1696" y="2871"/>
                    <a:pt x="1507" y="2818"/>
                    <a:pt x="1336" y="2708"/>
                  </a:cubicBezTo>
                  <a:cubicBezTo>
                    <a:pt x="863" y="2411"/>
                    <a:pt x="724" y="1780"/>
                    <a:pt x="1030" y="1317"/>
                  </a:cubicBezTo>
                  <a:cubicBezTo>
                    <a:pt x="1222" y="1012"/>
                    <a:pt x="1552" y="845"/>
                    <a:pt x="1887" y="845"/>
                  </a:cubicBezTo>
                  <a:close/>
                  <a:moveTo>
                    <a:pt x="1535" y="0"/>
                  </a:moveTo>
                  <a:cubicBezTo>
                    <a:pt x="1515" y="0"/>
                    <a:pt x="1495" y="3"/>
                    <a:pt x="1476" y="9"/>
                  </a:cubicBezTo>
                  <a:cubicBezTo>
                    <a:pt x="1336" y="36"/>
                    <a:pt x="1253" y="166"/>
                    <a:pt x="1281" y="305"/>
                  </a:cubicBezTo>
                  <a:lnTo>
                    <a:pt x="1346" y="565"/>
                  </a:lnTo>
                  <a:cubicBezTo>
                    <a:pt x="1160" y="639"/>
                    <a:pt x="993" y="760"/>
                    <a:pt x="854" y="908"/>
                  </a:cubicBezTo>
                  <a:lnTo>
                    <a:pt x="622" y="760"/>
                  </a:lnTo>
                  <a:cubicBezTo>
                    <a:pt x="583" y="734"/>
                    <a:pt x="537" y="721"/>
                    <a:pt x="492" y="721"/>
                  </a:cubicBezTo>
                  <a:cubicBezTo>
                    <a:pt x="410" y="721"/>
                    <a:pt x="327" y="762"/>
                    <a:pt x="279" y="834"/>
                  </a:cubicBezTo>
                  <a:cubicBezTo>
                    <a:pt x="205" y="955"/>
                    <a:pt x="242" y="1103"/>
                    <a:pt x="362" y="1177"/>
                  </a:cubicBezTo>
                  <a:lnTo>
                    <a:pt x="585" y="1326"/>
                  </a:lnTo>
                  <a:cubicBezTo>
                    <a:pt x="511" y="1511"/>
                    <a:pt x="474" y="1716"/>
                    <a:pt x="483" y="1910"/>
                  </a:cubicBezTo>
                  <a:lnTo>
                    <a:pt x="214" y="1966"/>
                  </a:lnTo>
                  <a:cubicBezTo>
                    <a:pt x="84" y="2003"/>
                    <a:pt x="1" y="2133"/>
                    <a:pt x="28" y="2263"/>
                  </a:cubicBezTo>
                  <a:cubicBezTo>
                    <a:pt x="53" y="2384"/>
                    <a:pt x="161" y="2463"/>
                    <a:pt x="275" y="2463"/>
                  </a:cubicBezTo>
                  <a:cubicBezTo>
                    <a:pt x="292" y="2463"/>
                    <a:pt x="309" y="2461"/>
                    <a:pt x="325" y="2458"/>
                  </a:cubicBezTo>
                  <a:lnTo>
                    <a:pt x="594" y="2402"/>
                  </a:lnTo>
                  <a:cubicBezTo>
                    <a:pt x="669" y="2578"/>
                    <a:pt x="780" y="2745"/>
                    <a:pt x="928" y="2884"/>
                  </a:cubicBezTo>
                  <a:lnTo>
                    <a:pt x="789" y="3116"/>
                  </a:lnTo>
                  <a:cubicBezTo>
                    <a:pt x="715" y="3228"/>
                    <a:pt x="743" y="3385"/>
                    <a:pt x="863" y="3460"/>
                  </a:cubicBezTo>
                  <a:cubicBezTo>
                    <a:pt x="903" y="3486"/>
                    <a:pt x="948" y="3498"/>
                    <a:pt x="993" y="3498"/>
                  </a:cubicBezTo>
                  <a:cubicBezTo>
                    <a:pt x="1076" y="3498"/>
                    <a:pt x="1159" y="3457"/>
                    <a:pt x="1207" y="3385"/>
                  </a:cubicBezTo>
                  <a:lnTo>
                    <a:pt x="1346" y="3153"/>
                  </a:lnTo>
                  <a:cubicBezTo>
                    <a:pt x="1521" y="3220"/>
                    <a:pt x="1696" y="3257"/>
                    <a:pt x="1878" y="3257"/>
                  </a:cubicBezTo>
                  <a:cubicBezTo>
                    <a:pt x="1898" y="3257"/>
                    <a:pt x="1919" y="3256"/>
                    <a:pt x="1939" y="3255"/>
                  </a:cubicBezTo>
                  <a:lnTo>
                    <a:pt x="1995" y="3524"/>
                  </a:lnTo>
                  <a:cubicBezTo>
                    <a:pt x="2019" y="3637"/>
                    <a:pt x="2121" y="3715"/>
                    <a:pt x="2238" y="3715"/>
                  </a:cubicBezTo>
                  <a:cubicBezTo>
                    <a:pt x="2256" y="3715"/>
                    <a:pt x="2274" y="3714"/>
                    <a:pt x="2292" y="3710"/>
                  </a:cubicBezTo>
                  <a:cubicBezTo>
                    <a:pt x="2422" y="3682"/>
                    <a:pt x="2505" y="3552"/>
                    <a:pt x="2477" y="3413"/>
                  </a:cubicBezTo>
                  <a:lnTo>
                    <a:pt x="2422" y="3153"/>
                  </a:lnTo>
                  <a:cubicBezTo>
                    <a:pt x="2607" y="3070"/>
                    <a:pt x="2774" y="2959"/>
                    <a:pt x="2904" y="2810"/>
                  </a:cubicBezTo>
                  <a:lnTo>
                    <a:pt x="3136" y="2959"/>
                  </a:lnTo>
                  <a:cubicBezTo>
                    <a:pt x="3178" y="2981"/>
                    <a:pt x="3224" y="2993"/>
                    <a:pt x="3269" y="2993"/>
                  </a:cubicBezTo>
                  <a:cubicBezTo>
                    <a:pt x="3352" y="2993"/>
                    <a:pt x="3431" y="2953"/>
                    <a:pt x="3479" y="2875"/>
                  </a:cubicBezTo>
                  <a:cubicBezTo>
                    <a:pt x="3554" y="2764"/>
                    <a:pt x="3516" y="2615"/>
                    <a:pt x="3405" y="2541"/>
                  </a:cubicBezTo>
                  <a:lnTo>
                    <a:pt x="3173" y="2393"/>
                  </a:lnTo>
                  <a:cubicBezTo>
                    <a:pt x="3257" y="2198"/>
                    <a:pt x="3285" y="2003"/>
                    <a:pt x="3285" y="1808"/>
                  </a:cubicBezTo>
                  <a:lnTo>
                    <a:pt x="3544" y="1743"/>
                  </a:lnTo>
                  <a:cubicBezTo>
                    <a:pt x="3683" y="1716"/>
                    <a:pt x="3767" y="1586"/>
                    <a:pt x="3730" y="1446"/>
                  </a:cubicBezTo>
                  <a:cubicBezTo>
                    <a:pt x="3706" y="1334"/>
                    <a:pt x="3604" y="1256"/>
                    <a:pt x="3487" y="1256"/>
                  </a:cubicBezTo>
                  <a:cubicBezTo>
                    <a:pt x="3469" y="1256"/>
                    <a:pt x="3451" y="1257"/>
                    <a:pt x="3433" y="1261"/>
                  </a:cubicBezTo>
                  <a:lnTo>
                    <a:pt x="3173" y="1317"/>
                  </a:lnTo>
                  <a:cubicBezTo>
                    <a:pt x="3099" y="1140"/>
                    <a:pt x="2978" y="973"/>
                    <a:pt x="2830" y="834"/>
                  </a:cubicBezTo>
                  <a:lnTo>
                    <a:pt x="2978" y="602"/>
                  </a:lnTo>
                  <a:cubicBezTo>
                    <a:pt x="3053" y="491"/>
                    <a:pt x="3016" y="333"/>
                    <a:pt x="2904" y="259"/>
                  </a:cubicBezTo>
                  <a:cubicBezTo>
                    <a:pt x="2861" y="233"/>
                    <a:pt x="2815" y="220"/>
                    <a:pt x="2770" y="220"/>
                  </a:cubicBezTo>
                  <a:cubicBezTo>
                    <a:pt x="2688" y="220"/>
                    <a:pt x="2609" y="261"/>
                    <a:pt x="2561" y="333"/>
                  </a:cubicBezTo>
                  <a:lnTo>
                    <a:pt x="2413" y="565"/>
                  </a:lnTo>
                  <a:cubicBezTo>
                    <a:pt x="2250" y="492"/>
                    <a:pt x="2072" y="461"/>
                    <a:pt x="1899" y="461"/>
                  </a:cubicBezTo>
                  <a:cubicBezTo>
                    <a:pt x="1876" y="461"/>
                    <a:pt x="1852" y="462"/>
                    <a:pt x="1828" y="463"/>
                  </a:cubicBezTo>
                  <a:lnTo>
                    <a:pt x="1772" y="194"/>
                  </a:lnTo>
                  <a:cubicBezTo>
                    <a:pt x="1749" y="84"/>
                    <a:pt x="1645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55"/>
            <p:cNvSpPr/>
            <p:nvPr/>
          </p:nvSpPr>
          <p:spPr>
            <a:xfrm>
              <a:off x="6544194" y="2485487"/>
              <a:ext cx="195490" cy="193515"/>
            </a:xfrm>
            <a:custGeom>
              <a:rect b="b" l="l" r="r" t="t"/>
              <a:pathLst>
                <a:path extrusionOk="0" h="3821" w="3860">
                  <a:moveTo>
                    <a:pt x="1921" y="954"/>
                  </a:moveTo>
                  <a:cubicBezTo>
                    <a:pt x="2106" y="954"/>
                    <a:pt x="2283" y="1001"/>
                    <a:pt x="2431" y="1103"/>
                  </a:cubicBezTo>
                  <a:cubicBezTo>
                    <a:pt x="2654" y="1242"/>
                    <a:pt x="2802" y="1455"/>
                    <a:pt x="2858" y="1706"/>
                  </a:cubicBezTo>
                  <a:cubicBezTo>
                    <a:pt x="2913" y="1956"/>
                    <a:pt x="2867" y="2216"/>
                    <a:pt x="2728" y="2429"/>
                  </a:cubicBezTo>
                  <a:cubicBezTo>
                    <a:pt x="2542" y="2716"/>
                    <a:pt x="2230" y="2872"/>
                    <a:pt x="1912" y="2872"/>
                  </a:cubicBezTo>
                  <a:cubicBezTo>
                    <a:pt x="1736" y="2872"/>
                    <a:pt x="1559" y="2825"/>
                    <a:pt x="1401" y="2726"/>
                  </a:cubicBezTo>
                  <a:cubicBezTo>
                    <a:pt x="956" y="2438"/>
                    <a:pt x="826" y="1845"/>
                    <a:pt x="1114" y="1399"/>
                  </a:cubicBezTo>
                  <a:cubicBezTo>
                    <a:pt x="1244" y="1177"/>
                    <a:pt x="1466" y="1028"/>
                    <a:pt x="1717" y="973"/>
                  </a:cubicBezTo>
                  <a:cubicBezTo>
                    <a:pt x="1782" y="963"/>
                    <a:pt x="1856" y="954"/>
                    <a:pt x="1921" y="954"/>
                  </a:cubicBezTo>
                  <a:close/>
                  <a:moveTo>
                    <a:pt x="1915" y="848"/>
                  </a:moveTo>
                  <a:cubicBezTo>
                    <a:pt x="1840" y="848"/>
                    <a:pt x="1764" y="856"/>
                    <a:pt x="1689" y="871"/>
                  </a:cubicBezTo>
                  <a:cubicBezTo>
                    <a:pt x="1411" y="936"/>
                    <a:pt x="1169" y="1103"/>
                    <a:pt x="1021" y="1344"/>
                  </a:cubicBezTo>
                  <a:cubicBezTo>
                    <a:pt x="863" y="1585"/>
                    <a:pt x="817" y="1863"/>
                    <a:pt x="882" y="2142"/>
                  </a:cubicBezTo>
                  <a:cubicBezTo>
                    <a:pt x="937" y="2420"/>
                    <a:pt x="1104" y="2661"/>
                    <a:pt x="1346" y="2810"/>
                  </a:cubicBezTo>
                  <a:cubicBezTo>
                    <a:pt x="1522" y="2921"/>
                    <a:pt x="1717" y="2976"/>
                    <a:pt x="1921" y="2976"/>
                  </a:cubicBezTo>
                  <a:cubicBezTo>
                    <a:pt x="1995" y="2976"/>
                    <a:pt x="2069" y="2967"/>
                    <a:pt x="2143" y="2949"/>
                  </a:cubicBezTo>
                  <a:cubicBezTo>
                    <a:pt x="2422" y="2893"/>
                    <a:pt x="2663" y="2726"/>
                    <a:pt x="2811" y="2485"/>
                  </a:cubicBezTo>
                  <a:cubicBezTo>
                    <a:pt x="2969" y="2244"/>
                    <a:pt x="3015" y="1965"/>
                    <a:pt x="2960" y="1687"/>
                  </a:cubicBezTo>
                  <a:cubicBezTo>
                    <a:pt x="2895" y="1409"/>
                    <a:pt x="2728" y="1168"/>
                    <a:pt x="2487" y="1019"/>
                  </a:cubicBezTo>
                  <a:cubicBezTo>
                    <a:pt x="2317" y="904"/>
                    <a:pt x="2118" y="848"/>
                    <a:pt x="1915" y="848"/>
                  </a:cubicBezTo>
                  <a:close/>
                  <a:moveTo>
                    <a:pt x="1557" y="107"/>
                  </a:moveTo>
                  <a:cubicBezTo>
                    <a:pt x="1648" y="107"/>
                    <a:pt x="1737" y="168"/>
                    <a:pt x="1754" y="258"/>
                  </a:cubicBezTo>
                  <a:lnTo>
                    <a:pt x="1809" y="527"/>
                  </a:lnTo>
                  <a:cubicBezTo>
                    <a:pt x="1819" y="546"/>
                    <a:pt x="1837" y="565"/>
                    <a:pt x="1865" y="565"/>
                  </a:cubicBezTo>
                  <a:cubicBezTo>
                    <a:pt x="1885" y="564"/>
                    <a:pt x="1904" y="563"/>
                    <a:pt x="1924" y="563"/>
                  </a:cubicBezTo>
                  <a:cubicBezTo>
                    <a:pt x="2099" y="563"/>
                    <a:pt x="2273" y="600"/>
                    <a:pt x="2431" y="667"/>
                  </a:cubicBezTo>
                  <a:cubicBezTo>
                    <a:pt x="2436" y="669"/>
                    <a:pt x="2442" y="670"/>
                    <a:pt x="2448" y="670"/>
                  </a:cubicBezTo>
                  <a:cubicBezTo>
                    <a:pt x="2464" y="670"/>
                    <a:pt x="2482" y="662"/>
                    <a:pt x="2496" y="648"/>
                  </a:cubicBezTo>
                  <a:lnTo>
                    <a:pt x="2635" y="416"/>
                  </a:lnTo>
                  <a:cubicBezTo>
                    <a:pt x="2663" y="370"/>
                    <a:pt x="2709" y="342"/>
                    <a:pt x="2765" y="333"/>
                  </a:cubicBezTo>
                  <a:cubicBezTo>
                    <a:pt x="2777" y="330"/>
                    <a:pt x="2789" y="329"/>
                    <a:pt x="2801" y="329"/>
                  </a:cubicBezTo>
                  <a:cubicBezTo>
                    <a:pt x="2839" y="329"/>
                    <a:pt x="2879" y="340"/>
                    <a:pt x="2913" y="360"/>
                  </a:cubicBezTo>
                  <a:cubicBezTo>
                    <a:pt x="3006" y="416"/>
                    <a:pt x="3025" y="537"/>
                    <a:pt x="2969" y="629"/>
                  </a:cubicBezTo>
                  <a:lnTo>
                    <a:pt x="2821" y="861"/>
                  </a:lnTo>
                  <a:cubicBezTo>
                    <a:pt x="2811" y="880"/>
                    <a:pt x="2811" y="908"/>
                    <a:pt x="2830" y="926"/>
                  </a:cubicBezTo>
                  <a:cubicBezTo>
                    <a:pt x="2978" y="1056"/>
                    <a:pt x="3090" y="1214"/>
                    <a:pt x="3164" y="1390"/>
                  </a:cubicBezTo>
                  <a:cubicBezTo>
                    <a:pt x="3173" y="1418"/>
                    <a:pt x="3192" y="1427"/>
                    <a:pt x="3220" y="1427"/>
                  </a:cubicBezTo>
                  <a:lnTo>
                    <a:pt x="3489" y="1372"/>
                  </a:lnTo>
                  <a:cubicBezTo>
                    <a:pt x="3504" y="1367"/>
                    <a:pt x="3520" y="1365"/>
                    <a:pt x="3536" y="1365"/>
                  </a:cubicBezTo>
                  <a:cubicBezTo>
                    <a:pt x="3621" y="1365"/>
                    <a:pt x="3697" y="1426"/>
                    <a:pt x="3720" y="1520"/>
                  </a:cubicBezTo>
                  <a:cubicBezTo>
                    <a:pt x="3739" y="1622"/>
                    <a:pt x="3674" y="1724"/>
                    <a:pt x="3572" y="1752"/>
                  </a:cubicBezTo>
                  <a:lnTo>
                    <a:pt x="3303" y="1808"/>
                  </a:lnTo>
                  <a:cubicBezTo>
                    <a:pt x="3284" y="1817"/>
                    <a:pt x="3266" y="1835"/>
                    <a:pt x="3266" y="1863"/>
                  </a:cubicBezTo>
                  <a:cubicBezTo>
                    <a:pt x="3275" y="2058"/>
                    <a:pt x="3238" y="2244"/>
                    <a:pt x="3164" y="2429"/>
                  </a:cubicBezTo>
                  <a:cubicBezTo>
                    <a:pt x="3155" y="2448"/>
                    <a:pt x="3164" y="2476"/>
                    <a:pt x="3182" y="2494"/>
                  </a:cubicBezTo>
                  <a:lnTo>
                    <a:pt x="3414" y="2633"/>
                  </a:lnTo>
                  <a:cubicBezTo>
                    <a:pt x="3507" y="2698"/>
                    <a:pt x="3535" y="2819"/>
                    <a:pt x="3470" y="2912"/>
                  </a:cubicBezTo>
                  <a:cubicBezTo>
                    <a:pt x="3442" y="2949"/>
                    <a:pt x="3405" y="2986"/>
                    <a:pt x="3349" y="2995"/>
                  </a:cubicBezTo>
                  <a:cubicBezTo>
                    <a:pt x="3338" y="2997"/>
                    <a:pt x="3326" y="2999"/>
                    <a:pt x="3313" y="2999"/>
                  </a:cubicBezTo>
                  <a:cubicBezTo>
                    <a:pt x="3276" y="2999"/>
                    <a:pt x="3236" y="2988"/>
                    <a:pt x="3201" y="2967"/>
                  </a:cubicBezTo>
                  <a:lnTo>
                    <a:pt x="2978" y="2819"/>
                  </a:lnTo>
                  <a:cubicBezTo>
                    <a:pt x="2967" y="2815"/>
                    <a:pt x="2955" y="2813"/>
                    <a:pt x="2944" y="2813"/>
                  </a:cubicBezTo>
                  <a:cubicBezTo>
                    <a:pt x="2929" y="2813"/>
                    <a:pt x="2915" y="2817"/>
                    <a:pt x="2904" y="2828"/>
                  </a:cubicBezTo>
                  <a:cubicBezTo>
                    <a:pt x="2774" y="2967"/>
                    <a:pt x="2617" y="3079"/>
                    <a:pt x="2440" y="3153"/>
                  </a:cubicBezTo>
                  <a:cubicBezTo>
                    <a:pt x="2412" y="3162"/>
                    <a:pt x="2403" y="3190"/>
                    <a:pt x="2403" y="3218"/>
                  </a:cubicBezTo>
                  <a:lnTo>
                    <a:pt x="2468" y="3477"/>
                  </a:lnTo>
                  <a:cubicBezTo>
                    <a:pt x="2477" y="3533"/>
                    <a:pt x="2468" y="3589"/>
                    <a:pt x="2440" y="3626"/>
                  </a:cubicBezTo>
                  <a:cubicBezTo>
                    <a:pt x="2412" y="3672"/>
                    <a:pt x="2366" y="3700"/>
                    <a:pt x="2320" y="3719"/>
                  </a:cubicBezTo>
                  <a:cubicBezTo>
                    <a:pt x="2307" y="3721"/>
                    <a:pt x="2294" y="3722"/>
                    <a:pt x="2282" y="3722"/>
                  </a:cubicBezTo>
                  <a:cubicBezTo>
                    <a:pt x="2186" y="3722"/>
                    <a:pt x="2103" y="3660"/>
                    <a:pt x="2078" y="3561"/>
                  </a:cubicBezTo>
                  <a:lnTo>
                    <a:pt x="2023" y="3301"/>
                  </a:lnTo>
                  <a:cubicBezTo>
                    <a:pt x="2014" y="3273"/>
                    <a:pt x="1995" y="3264"/>
                    <a:pt x="1976" y="3264"/>
                  </a:cubicBezTo>
                  <a:lnTo>
                    <a:pt x="1967" y="3264"/>
                  </a:lnTo>
                  <a:cubicBezTo>
                    <a:pt x="1947" y="3265"/>
                    <a:pt x="1928" y="3265"/>
                    <a:pt x="1908" y="3265"/>
                  </a:cubicBezTo>
                  <a:cubicBezTo>
                    <a:pt x="1735" y="3265"/>
                    <a:pt x="1568" y="3229"/>
                    <a:pt x="1401" y="3162"/>
                  </a:cubicBezTo>
                  <a:cubicBezTo>
                    <a:pt x="1396" y="3160"/>
                    <a:pt x="1391" y="3158"/>
                    <a:pt x="1385" y="3158"/>
                  </a:cubicBezTo>
                  <a:cubicBezTo>
                    <a:pt x="1369" y="3158"/>
                    <a:pt x="1352" y="3167"/>
                    <a:pt x="1346" y="3181"/>
                  </a:cubicBezTo>
                  <a:lnTo>
                    <a:pt x="1197" y="3412"/>
                  </a:lnTo>
                  <a:cubicBezTo>
                    <a:pt x="1169" y="3450"/>
                    <a:pt x="1123" y="3487"/>
                    <a:pt x="1077" y="3496"/>
                  </a:cubicBezTo>
                  <a:cubicBezTo>
                    <a:pt x="1063" y="3498"/>
                    <a:pt x="1049" y="3499"/>
                    <a:pt x="1035" y="3499"/>
                  </a:cubicBezTo>
                  <a:cubicBezTo>
                    <a:pt x="994" y="3499"/>
                    <a:pt x="956" y="3489"/>
                    <a:pt x="928" y="3468"/>
                  </a:cubicBezTo>
                  <a:cubicBezTo>
                    <a:pt x="882" y="3440"/>
                    <a:pt x="854" y="3394"/>
                    <a:pt x="835" y="3348"/>
                  </a:cubicBezTo>
                  <a:cubicBezTo>
                    <a:pt x="826" y="3292"/>
                    <a:pt x="835" y="3246"/>
                    <a:pt x="863" y="3199"/>
                  </a:cubicBezTo>
                  <a:lnTo>
                    <a:pt x="1012" y="2967"/>
                  </a:lnTo>
                  <a:cubicBezTo>
                    <a:pt x="1021" y="2949"/>
                    <a:pt x="1021" y="2921"/>
                    <a:pt x="1002" y="2902"/>
                  </a:cubicBezTo>
                  <a:cubicBezTo>
                    <a:pt x="863" y="2772"/>
                    <a:pt x="752" y="2615"/>
                    <a:pt x="678" y="2429"/>
                  </a:cubicBezTo>
                  <a:cubicBezTo>
                    <a:pt x="668" y="2411"/>
                    <a:pt x="641" y="2401"/>
                    <a:pt x="613" y="2401"/>
                  </a:cubicBezTo>
                  <a:lnTo>
                    <a:pt x="353" y="2457"/>
                  </a:lnTo>
                  <a:cubicBezTo>
                    <a:pt x="339" y="2459"/>
                    <a:pt x="326" y="2460"/>
                    <a:pt x="313" y="2460"/>
                  </a:cubicBezTo>
                  <a:cubicBezTo>
                    <a:pt x="274" y="2460"/>
                    <a:pt x="239" y="2450"/>
                    <a:pt x="205" y="2429"/>
                  </a:cubicBezTo>
                  <a:cubicBezTo>
                    <a:pt x="158" y="2401"/>
                    <a:pt x="130" y="2364"/>
                    <a:pt x="121" y="2309"/>
                  </a:cubicBezTo>
                  <a:cubicBezTo>
                    <a:pt x="103" y="2262"/>
                    <a:pt x="112" y="2207"/>
                    <a:pt x="140" y="2160"/>
                  </a:cubicBezTo>
                  <a:cubicBezTo>
                    <a:pt x="167" y="2114"/>
                    <a:pt x="214" y="2086"/>
                    <a:pt x="270" y="2077"/>
                  </a:cubicBezTo>
                  <a:lnTo>
                    <a:pt x="529" y="2021"/>
                  </a:lnTo>
                  <a:cubicBezTo>
                    <a:pt x="557" y="2012"/>
                    <a:pt x="576" y="1993"/>
                    <a:pt x="576" y="1965"/>
                  </a:cubicBezTo>
                  <a:cubicBezTo>
                    <a:pt x="566" y="1771"/>
                    <a:pt x="594" y="1585"/>
                    <a:pt x="668" y="1399"/>
                  </a:cubicBezTo>
                  <a:cubicBezTo>
                    <a:pt x="678" y="1381"/>
                    <a:pt x="668" y="1353"/>
                    <a:pt x="650" y="1335"/>
                  </a:cubicBezTo>
                  <a:lnTo>
                    <a:pt x="427" y="1195"/>
                  </a:lnTo>
                  <a:cubicBezTo>
                    <a:pt x="334" y="1130"/>
                    <a:pt x="307" y="1010"/>
                    <a:pt x="362" y="917"/>
                  </a:cubicBezTo>
                  <a:cubicBezTo>
                    <a:pt x="397" y="859"/>
                    <a:pt x="457" y="830"/>
                    <a:pt x="520" y="830"/>
                  </a:cubicBezTo>
                  <a:cubicBezTo>
                    <a:pt x="558" y="830"/>
                    <a:pt x="597" y="841"/>
                    <a:pt x="631" y="861"/>
                  </a:cubicBezTo>
                  <a:lnTo>
                    <a:pt x="863" y="1010"/>
                  </a:lnTo>
                  <a:cubicBezTo>
                    <a:pt x="871" y="1014"/>
                    <a:pt x="880" y="1016"/>
                    <a:pt x="890" y="1016"/>
                  </a:cubicBezTo>
                  <a:cubicBezTo>
                    <a:pt x="903" y="1016"/>
                    <a:pt x="917" y="1011"/>
                    <a:pt x="928" y="1001"/>
                  </a:cubicBezTo>
                  <a:cubicBezTo>
                    <a:pt x="1058" y="852"/>
                    <a:pt x="1216" y="741"/>
                    <a:pt x="1401" y="667"/>
                  </a:cubicBezTo>
                  <a:cubicBezTo>
                    <a:pt x="1420" y="657"/>
                    <a:pt x="1438" y="639"/>
                    <a:pt x="1429" y="611"/>
                  </a:cubicBezTo>
                  <a:lnTo>
                    <a:pt x="1373" y="342"/>
                  </a:lnTo>
                  <a:cubicBezTo>
                    <a:pt x="1364" y="296"/>
                    <a:pt x="1373" y="240"/>
                    <a:pt x="1401" y="193"/>
                  </a:cubicBezTo>
                  <a:cubicBezTo>
                    <a:pt x="1429" y="156"/>
                    <a:pt x="1466" y="119"/>
                    <a:pt x="1522" y="110"/>
                  </a:cubicBezTo>
                  <a:cubicBezTo>
                    <a:pt x="1534" y="108"/>
                    <a:pt x="1545" y="107"/>
                    <a:pt x="1557" y="107"/>
                  </a:cubicBezTo>
                  <a:close/>
                  <a:moveTo>
                    <a:pt x="1569" y="0"/>
                  </a:moveTo>
                  <a:cubicBezTo>
                    <a:pt x="1547" y="0"/>
                    <a:pt x="1525" y="3"/>
                    <a:pt x="1503" y="8"/>
                  </a:cubicBezTo>
                  <a:cubicBezTo>
                    <a:pt x="1420" y="27"/>
                    <a:pt x="1355" y="73"/>
                    <a:pt x="1309" y="138"/>
                  </a:cubicBezTo>
                  <a:cubicBezTo>
                    <a:pt x="1271" y="212"/>
                    <a:pt x="1253" y="286"/>
                    <a:pt x="1271" y="370"/>
                  </a:cubicBezTo>
                  <a:lnTo>
                    <a:pt x="1318" y="592"/>
                  </a:lnTo>
                  <a:cubicBezTo>
                    <a:pt x="1160" y="667"/>
                    <a:pt x="1012" y="769"/>
                    <a:pt x="882" y="899"/>
                  </a:cubicBezTo>
                  <a:lnTo>
                    <a:pt x="696" y="769"/>
                  </a:lnTo>
                  <a:cubicBezTo>
                    <a:pt x="647" y="739"/>
                    <a:pt x="590" y="724"/>
                    <a:pt x="534" y="724"/>
                  </a:cubicBezTo>
                  <a:cubicBezTo>
                    <a:pt x="433" y="724"/>
                    <a:pt x="333" y="772"/>
                    <a:pt x="279" y="861"/>
                  </a:cubicBezTo>
                  <a:cubicBezTo>
                    <a:pt x="186" y="1001"/>
                    <a:pt x="232" y="1186"/>
                    <a:pt x="372" y="1279"/>
                  </a:cubicBezTo>
                  <a:lnTo>
                    <a:pt x="557" y="1399"/>
                  </a:lnTo>
                  <a:cubicBezTo>
                    <a:pt x="501" y="1566"/>
                    <a:pt x="464" y="1743"/>
                    <a:pt x="464" y="1928"/>
                  </a:cubicBezTo>
                  <a:lnTo>
                    <a:pt x="242" y="1975"/>
                  </a:lnTo>
                  <a:cubicBezTo>
                    <a:pt x="167" y="1993"/>
                    <a:pt x="103" y="2040"/>
                    <a:pt x="56" y="2104"/>
                  </a:cubicBezTo>
                  <a:cubicBezTo>
                    <a:pt x="10" y="2169"/>
                    <a:pt x="1" y="2253"/>
                    <a:pt x="19" y="2327"/>
                  </a:cubicBezTo>
                  <a:cubicBezTo>
                    <a:pt x="38" y="2411"/>
                    <a:pt x="84" y="2476"/>
                    <a:pt x="149" y="2522"/>
                  </a:cubicBezTo>
                  <a:cubicBezTo>
                    <a:pt x="193" y="2554"/>
                    <a:pt x="246" y="2568"/>
                    <a:pt x="299" y="2568"/>
                  </a:cubicBezTo>
                  <a:cubicBezTo>
                    <a:pt x="324" y="2568"/>
                    <a:pt x="348" y="2565"/>
                    <a:pt x="372" y="2559"/>
                  </a:cubicBezTo>
                  <a:lnTo>
                    <a:pt x="594" y="2513"/>
                  </a:lnTo>
                  <a:cubicBezTo>
                    <a:pt x="668" y="2680"/>
                    <a:pt x="770" y="2819"/>
                    <a:pt x="900" y="2949"/>
                  </a:cubicBezTo>
                  <a:lnTo>
                    <a:pt x="780" y="3143"/>
                  </a:lnTo>
                  <a:cubicBezTo>
                    <a:pt x="733" y="3208"/>
                    <a:pt x="724" y="3292"/>
                    <a:pt x="733" y="3366"/>
                  </a:cubicBezTo>
                  <a:cubicBezTo>
                    <a:pt x="752" y="3450"/>
                    <a:pt x="808" y="3515"/>
                    <a:pt x="873" y="3552"/>
                  </a:cubicBezTo>
                  <a:cubicBezTo>
                    <a:pt x="921" y="3586"/>
                    <a:pt x="979" y="3605"/>
                    <a:pt x="1036" y="3605"/>
                  </a:cubicBezTo>
                  <a:cubicBezTo>
                    <a:pt x="1056" y="3605"/>
                    <a:pt x="1076" y="3603"/>
                    <a:pt x="1095" y="3598"/>
                  </a:cubicBezTo>
                  <a:cubicBezTo>
                    <a:pt x="1179" y="3579"/>
                    <a:pt x="1244" y="3533"/>
                    <a:pt x="1290" y="3468"/>
                  </a:cubicBezTo>
                  <a:lnTo>
                    <a:pt x="1411" y="3273"/>
                  </a:lnTo>
                  <a:cubicBezTo>
                    <a:pt x="1578" y="3338"/>
                    <a:pt x="1754" y="3366"/>
                    <a:pt x="1930" y="3366"/>
                  </a:cubicBezTo>
                  <a:lnTo>
                    <a:pt x="1976" y="3589"/>
                  </a:lnTo>
                  <a:cubicBezTo>
                    <a:pt x="2014" y="3728"/>
                    <a:pt x="2134" y="3821"/>
                    <a:pt x="2273" y="3821"/>
                  </a:cubicBezTo>
                  <a:lnTo>
                    <a:pt x="2338" y="3821"/>
                  </a:lnTo>
                  <a:cubicBezTo>
                    <a:pt x="2505" y="3784"/>
                    <a:pt x="2607" y="3617"/>
                    <a:pt x="2570" y="3459"/>
                  </a:cubicBezTo>
                  <a:lnTo>
                    <a:pt x="2524" y="3236"/>
                  </a:lnTo>
                  <a:cubicBezTo>
                    <a:pt x="2681" y="3162"/>
                    <a:pt x="2830" y="3060"/>
                    <a:pt x="2960" y="2930"/>
                  </a:cubicBezTo>
                  <a:lnTo>
                    <a:pt x="3145" y="3051"/>
                  </a:lnTo>
                  <a:cubicBezTo>
                    <a:pt x="3200" y="3085"/>
                    <a:pt x="3255" y="3104"/>
                    <a:pt x="3314" y="3104"/>
                  </a:cubicBezTo>
                  <a:cubicBezTo>
                    <a:pt x="3335" y="3104"/>
                    <a:pt x="3356" y="3102"/>
                    <a:pt x="3377" y="3097"/>
                  </a:cubicBezTo>
                  <a:cubicBezTo>
                    <a:pt x="3451" y="3079"/>
                    <a:pt x="3516" y="3032"/>
                    <a:pt x="3563" y="2967"/>
                  </a:cubicBezTo>
                  <a:cubicBezTo>
                    <a:pt x="3656" y="2828"/>
                    <a:pt x="3609" y="2643"/>
                    <a:pt x="3470" y="2550"/>
                  </a:cubicBezTo>
                  <a:lnTo>
                    <a:pt x="3275" y="2429"/>
                  </a:lnTo>
                  <a:cubicBezTo>
                    <a:pt x="3340" y="2262"/>
                    <a:pt x="3377" y="2086"/>
                    <a:pt x="3368" y="1900"/>
                  </a:cubicBezTo>
                  <a:lnTo>
                    <a:pt x="3591" y="1854"/>
                  </a:lnTo>
                  <a:cubicBezTo>
                    <a:pt x="3758" y="1817"/>
                    <a:pt x="3860" y="1659"/>
                    <a:pt x="3823" y="1492"/>
                  </a:cubicBezTo>
                  <a:cubicBezTo>
                    <a:pt x="3791" y="1356"/>
                    <a:pt x="3669" y="1262"/>
                    <a:pt x="3530" y="1262"/>
                  </a:cubicBezTo>
                  <a:cubicBezTo>
                    <a:pt x="3507" y="1262"/>
                    <a:pt x="3484" y="1264"/>
                    <a:pt x="3461" y="1270"/>
                  </a:cubicBezTo>
                  <a:lnTo>
                    <a:pt x="3238" y="1316"/>
                  </a:lnTo>
                  <a:cubicBezTo>
                    <a:pt x="3173" y="1149"/>
                    <a:pt x="3062" y="1001"/>
                    <a:pt x="2941" y="880"/>
                  </a:cubicBezTo>
                  <a:lnTo>
                    <a:pt x="3062" y="685"/>
                  </a:lnTo>
                  <a:cubicBezTo>
                    <a:pt x="3155" y="546"/>
                    <a:pt x="3108" y="360"/>
                    <a:pt x="2969" y="268"/>
                  </a:cubicBezTo>
                  <a:cubicBezTo>
                    <a:pt x="2922" y="241"/>
                    <a:pt x="2864" y="223"/>
                    <a:pt x="2808" y="223"/>
                  </a:cubicBezTo>
                  <a:cubicBezTo>
                    <a:pt x="2787" y="223"/>
                    <a:pt x="2766" y="226"/>
                    <a:pt x="2746" y="231"/>
                  </a:cubicBezTo>
                  <a:cubicBezTo>
                    <a:pt x="2663" y="249"/>
                    <a:pt x="2598" y="296"/>
                    <a:pt x="2552" y="360"/>
                  </a:cubicBezTo>
                  <a:lnTo>
                    <a:pt x="2431" y="555"/>
                  </a:lnTo>
                  <a:cubicBezTo>
                    <a:pt x="2264" y="490"/>
                    <a:pt x="2088" y="463"/>
                    <a:pt x="1912" y="463"/>
                  </a:cubicBezTo>
                  <a:lnTo>
                    <a:pt x="1856" y="240"/>
                  </a:lnTo>
                  <a:cubicBezTo>
                    <a:pt x="1832" y="96"/>
                    <a:pt x="1705" y="0"/>
                    <a:pt x="1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55"/>
            <p:cNvSpPr/>
            <p:nvPr/>
          </p:nvSpPr>
          <p:spPr>
            <a:xfrm>
              <a:off x="6726465" y="2372093"/>
              <a:ext cx="344892" cy="340385"/>
            </a:xfrm>
            <a:custGeom>
              <a:rect b="b" l="l" r="r" t="t"/>
              <a:pathLst>
                <a:path extrusionOk="0" h="6721" w="6810">
                  <a:moveTo>
                    <a:pt x="3401" y="1530"/>
                  </a:moveTo>
                  <a:cubicBezTo>
                    <a:pt x="4005" y="1530"/>
                    <a:pt x="4595" y="1827"/>
                    <a:pt x="4945" y="2368"/>
                  </a:cubicBezTo>
                  <a:cubicBezTo>
                    <a:pt x="5493" y="3221"/>
                    <a:pt x="5242" y="4353"/>
                    <a:pt x="4389" y="4900"/>
                  </a:cubicBezTo>
                  <a:cubicBezTo>
                    <a:pt x="4085" y="5097"/>
                    <a:pt x="3744" y="5191"/>
                    <a:pt x="3407" y="5191"/>
                  </a:cubicBezTo>
                  <a:cubicBezTo>
                    <a:pt x="2806" y="5191"/>
                    <a:pt x="2216" y="4893"/>
                    <a:pt x="1865" y="4353"/>
                  </a:cubicBezTo>
                  <a:cubicBezTo>
                    <a:pt x="1318" y="3499"/>
                    <a:pt x="1569" y="2368"/>
                    <a:pt x="2413" y="1820"/>
                  </a:cubicBezTo>
                  <a:cubicBezTo>
                    <a:pt x="2720" y="1623"/>
                    <a:pt x="3063" y="1530"/>
                    <a:pt x="3401" y="1530"/>
                  </a:cubicBezTo>
                  <a:close/>
                  <a:moveTo>
                    <a:pt x="4037" y="0"/>
                  </a:moveTo>
                  <a:cubicBezTo>
                    <a:pt x="3828" y="0"/>
                    <a:pt x="3648" y="146"/>
                    <a:pt x="3600" y="355"/>
                  </a:cubicBezTo>
                  <a:lnTo>
                    <a:pt x="3498" y="837"/>
                  </a:lnTo>
                  <a:cubicBezTo>
                    <a:pt x="3458" y="835"/>
                    <a:pt x="3417" y="834"/>
                    <a:pt x="3377" y="834"/>
                  </a:cubicBezTo>
                  <a:cubicBezTo>
                    <a:pt x="3058" y="834"/>
                    <a:pt x="2745" y="899"/>
                    <a:pt x="2441" y="1022"/>
                  </a:cubicBezTo>
                  <a:lnTo>
                    <a:pt x="2172" y="614"/>
                  </a:lnTo>
                  <a:cubicBezTo>
                    <a:pt x="2088" y="478"/>
                    <a:pt x="1944" y="406"/>
                    <a:pt x="1796" y="406"/>
                  </a:cubicBezTo>
                  <a:cubicBezTo>
                    <a:pt x="1712" y="406"/>
                    <a:pt x="1627" y="428"/>
                    <a:pt x="1550" y="475"/>
                  </a:cubicBezTo>
                  <a:cubicBezTo>
                    <a:pt x="1346" y="605"/>
                    <a:pt x="1281" y="883"/>
                    <a:pt x="1420" y="1097"/>
                  </a:cubicBezTo>
                  <a:lnTo>
                    <a:pt x="1680" y="1505"/>
                  </a:lnTo>
                  <a:cubicBezTo>
                    <a:pt x="1411" y="1755"/>
                    <a:pt x="1207" y="2061"/>
                    <a:pt x="1068" y="2386"/>
                  </a:cubicBezTo>
                  <a:lnTo>
                    <a:pt x="585" y="2284"/>
                  </a:lnTo>
                  <a:cubicBezTo>
                    <a:pt x="552" y="2276"/>
                    <a:pt x="520" y="2273"/>
                    <a:pt x="488" y="2273"/>
                  </a:cubicBezTo>
                  <a:cubicBezTo>
                    <a:pt x="284" y="2273"/>
                    <a:pt x="105" y="2419"/>
                    <a:pt x="57" y="2627"/>
                  </a:cubicBezTo>
                  <a:cubicBezTo>
                    <a:pt x="1" y="2868"/>
                    <a:pt x="159" y="3110"/>
                    <a:pt x="400" y="3165"/>
                  </a:cubicBezTo>
                  <a:lnTo>
                    <a:pt x="873" y="3267"/>
                  </a:lnTo>
                  <a:cubicBezTo>
                    <a:pt x="864" y="3620"/>
                    <a:pt x="929" y="3982"/>
                    <a:pt x="1068" y="4325"/>
                  </a:cubicBezTo>
                  <a:lnTo>
                    <a:pt x="650" y="4594"/>
                  </a:lnTo>
                  <a:cubicBezTo>
                    <a:pt x="446" y="4724"/>
                    <a:pt x="381" y="5002"/>
                    <a:pt x="520" y="5206"/>
                  </a:cubicBezTo>
                  <a:cubicBezTo>
                    <a:pt x="604" y="5343"/>
                    <a:pt x="748" y="5415"/>
                    <a:pt x="896" y="5415"/>
                  </a:cubicBezTo>
                  <a:cubicBezTo>
                    <a:pt x="980" y="5415"/>
                    <a:pt x="1065" y="5392"/>
                    <a:pt x="1142" y="5345"/>
                  </a:cubicBezTo>
                  <a:lnTo>
                    <a:pt x="1550" y="5086"/>
                  </a:lnTo>
                  <a:cubicBezTo>
                    <a:pt x="1801" y="5355"/>
                    <a:pt x="2107" y="5559"/>
                    <a:pt x="2431" y="5698"/>
                  </a:cubicBezTo>
                  <a:lnTo>
                    <a:pt x="2329" y="6171"/>
                  </a:lnTo>
                  <a:cubicBezTo>
                    <a:pt x="2274" y="6412"/>
                    <a:pt x="2431" y="6653"/>
                    <a:pt x="2673" y="6709"/>
                  </a:cubicBezTo>
                  <a:cubicBezTo>
                    <a:pt x="2705" y="6717"/>
                    <a:pt x="2738" y="6720"/>
                    <a:pt x="2771" y="6720"/>
                  </a:cubicBezTo>
                  <a:cubicBezTo>
                    <a:pt x="2976" y="6720"/>
                    <a:pt x="3163" y="6574"/>
                    <a:pt x="3211" y="6366"/>
                  </a:cubicBezTo>
                  <a:lnTo>
                    <a:pt x="3313" y="5883"/>
                  </a:lnTo>
                  <a:cubicBezTo>
                    <a:pt x="3352" y="5885"/>
                    <a:pt x="3392" y="5887"/>
                    <a:pt x="3431" y="5887"/>
                  </a:cubicBezTo>
                  <a:cubicBezTo>
                    <a:pt x="3746" y="5887"/>
                    <a:pt x="4065" y="5821"/>
                    <a:pt x="4370" y="5698"/>
                  </a:cubicBezTo>
                  <a:lnTo>
                    <a:pt x="4630" y="6106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2"/>
                    <a:pt x="5251" y="6245"/>
                  </a:cubicBezTo>
                  <a:cubicBezTo>
                    <a:pt x="5465" y="6115"/>
                    <a:pt x="5520" y="5837"/>
                    <a:pt x="5391" y="5624"/>
                  </a:cubicBezTo>
                  <a:lnTo>
                    <a:pt x="5122" y="5215"/>
                  </a:lnTo>
                  <a:cubicBezTo>
                    <a:pt x="5400" y="4956"/>
                    <a:pt x="5604" y="4659"/>
                    <a:pt x="5743" y="4325"/>
                  </a:cubicBezTo>
                  <a:lnTo>
                    <a:pt x="6216" y="4436"/>
                  </a:lnTo>
                  <a:cubicBezTo>
                    <a:pt x="6246" y="4442"/>
                    <a:pt x="6276" y="4445"/>
                    <a:pt x="6305" y="4445"/>
                  </a:cubicBezTo>
                  <a:cubicBezTo>
                    <a:pt x="6514" y="4445"/>
                    <a:pt x="6705" y="4305"/>
                    <a:pt x="6754" y="4093"/>
                  </a:cubicBezTo>
                  <a:cubicBezTo>
                    <a:pt x="6810" y="3852"/>
                    <a:pt x="6652" y="3611"/>
                    <a:pt x="6411" y="3555"/>
                  </a:cubicBezTo>
                  <a:lnTo>
                    <a:pt x="5929" y="3453"/>
                  </a:lnTo>
                  <a:cubicBezTo>
                    <a:pt x="5938" y="3091"/>
                    <a:pt x="5882" y="2739"/>
                    <a:pt x="5743" y="2395"/>
                  </a:cubicBezTo>
                  <a:lnTo>
                    <a:pt x="6151" y="2126"/>
                  </a:lnTo>
                  <a:cubicBezTo>
                    <a:pt x="6365" y="1996"/>
                    <a:pt x="6420" y="1718"/>
                    <a:pt x="6290" y="1505"/>
                  </a:cubicBezTo>
                  <a:cubicBezTo>
                    <a:pt x="6202" y="1375"/>
                    <a:pt x="6056" y="1301"/>
                    <a:pt x="5909" y="1301"/>
                  </a:cubicBezTo>
                  <a:cubicBezTo>
                    <a:pt x="5826" y="1301"/>
                    <a:pt x="5743" y="1325"/>
                    <a:pt x="5669" y="1375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2"/>
                  </a:cubicBezTo>
                  <a:lnTo>
                    <a:pt x="4482" y="549"/>
                  </a:lnTo>
                  <a:cubicBezTo>
                    <a:pt x="4528" y="299"/>
                    <a:pt x="4379" y="67"/>
                    <a:pt x="4138" y="11"/>
                  </a:cubicBezTo>
                  <a:cubicBezTo>
                    <a:pt x="4104" y="4"/>
                    <a:pt x="4070" y="0"/>
                    <a:pt x="4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55"/>
            <p:cNvSpPr/>
            <p:nvPr/>
          </p:nvSpPr>
          <p:spPr>
            <a:xfrm>
              <a:off x="6723680" y="2369611"/>
              <a:ext cx="350058" cy="345551"/>
            </a:xfrm>
            <a:custGeom>
              <a:rect b="b" l="l" r="r" t="t"/>
              <a:pathLst>
                <a:path extrusionOk="0" h="6823" w="6912">
                  <a:moveTo>
                    <a:pt x="3453" y="1635"/>
                  </a:moveTo>
                  <a:cubicBezTo>
                    <a:pt x="4040" y="1635"/>
                    <a:pt x="4615" y="1924"/>
                    <a:pt x="4954" y="2454"/>
                  </a:cubicBezTo>
                  <a:cubicBezTo>
                    <a:pt x="5483" y="3279"/>
                    <a:pt x="5242" y="4374"/>
                    <a:pt x="4416" y="4903"/>
                  </a:cubicBezTo>
                  <a:cubicBezTo>
                    <a:pt x="4117" y="5094"/>
                    <a:pt x="3783" y="5186"/>
                    <a:pt x="3453" y="5186"/>
                  </a:cubicBezTo>
                  <a:cubicBezTo>
                    <a:pt x="2872" y="5186"/>
                    <a:pt x="2304" y="4901"/>
                    <a:pt x="1967" y="4374"/>
                  </a:cubicBezTo>
                  <a:cubicBezTo>
                    <a:pt x="1429" y="3548"/>
                    <a:pt x="1670" y="2444"/>
                    <a:pt x="2496" y="1916"/>
                  </a:cubicBezTo>
                  <a:cubicBezTo>
                    <a:pt x="2792" y="1726"/>
                    <a:pt x="3124" y="1635"/>
                    <a:pt x="3453" y="1635"/>
                  </a:cubicBezTo>
                  <a:close/>
                  <a:moveTo>
                    <a:pt x="3452" y="1527"/>
                  </a:moveTo>
                  <a:cubicBezTo>
                    <a:pt x="3104" y="1527"/>
                    <a:pt x="2753" y="1623"/>
                    <a:pt x="2440" y="1823"/>
                  </a:cubicBezTo>
                  <a:cubicBezTo>
                    <a:pt x="1568" y="2389"/>
                    <a:pt x="1317" y="3558"/>
                    <a:pt x="1874" y="4430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13" y="5292"/>
                    <a:pt x="4165" y="5200"/>
                    <a:pt x="4472" y="4995"/>
                  </a:cubicBezTo>
                  <a:cubicBezTo>
                    <a:pt x="5353" y="4430"/>
                    <a:pt x="5603" y="3270"/>
                    <a:pt x="5047" y="2398"/>
                  </a:cubicBezTo>
                  <a:cubicBezTo>
                    <a:pt x="4684" y="1833"/>
                    <a:pt x="4073" y="1527"/>
                    <a:pt x="3452" y="1527"/>
                  </a:cubicBezTo>
                  <a:close/>
                  <a:moveTo>
                    <a:pt x="4098" y="100"/>
                  </a:moveTo>
                  <a:cubicBezTo>
                    <a:pt x="4124" y="100"/>
                    <a:pt x="4149" y="102"/>
                    <a:pt x="4175" y="107"/>
                  </a:cubicBezTo>
                  <a:cubicBezTo>
                    <a:pt x="4388" y="153"/>
                    <a:pt x="4527" y="366"/>
                    <a:pt x="4481" y="580"/>
                  </a:cubicBezTo>
                  <a:lnTo>
                    <a:pt x="4379" y="1062"/>
                  </a:lnTo>
                  <a:cubicBezTo>
                    <a:pt x="4370" y="1090"/>
                    <a:pt x="4388" y="1109"/>
                    <a:pt x="4407" y="1118"/>
                  </a:cubicBezTo>
                  <a:cubicBezTo>
                    <a:pt x="4741" y="1257"/>
                    <a:pt x="5028" y="1461"/>
                    <a:pt x="5269" y="1721"/>
                  </a:cubicBezTo>
                  <a:cubicBezTo>
                    <a:pt x="5280" y="1732"/>
                    <a:pt x="5294" y="1736"/>
                    <a:pt x="5308" y="1736"/>
                  </a:cubicBezTo>
                  <a:cubicBezTo>
                    <a:pt x="5317" y="1736"/>
                    <a:pt x="5327" y="1734"/>
                    <a:pt x="5334" y="1730"/>
                  </a:cubicBezTo>
                  <a:lnTo>
                    <a:pt x="5752" y="1461"/>
                  </a:lnTo>
                  <a:cubicBezTo>
                    <a:pt x="5819" y="1421"/>
                    <a:pt x="5893" y="1401"/>
                    <a:pt x="5966" y="1401"/>
                  </a:cubicBezTo>
                  <a:cubicBezTo>
                    <a:pt x="6096" y="1401"/>
                    <a:pt x="6222" y="1463"/>
                    <a:pt x="6299" y="1582"/>
                  </a:cubicBezTo>
                  <a:cubicBezTo>
                    <a:pt x="6420" y="1767"/>
                    <a:pt x="6364" y="2018"/>
                    <a:pt x="6178" y="2129"/>
                  </a:cubicBezTo>
                  <a:lnTo>
                    <a:pt x="5770" y="2398"/>
                  </a:lnTo>
                  <a:cubicBezTo>
                    <a:pt x="5752" y="2407"/>
                    <a:pt x="5742" y="2435"/>
                    <a:pt x="5752" y="2463"/>
                  </a:cubicBezTo>
                  <a:cubicBezTo>
                    <a:pt x="5882" y="2788"/>
                    <a:pt x="5947" y="3140"/>
                    <a:pt x="5937" y="3493"/>
                  </a:cubicBezTo>
                  <a:cubicBezTo>
                    <a:pt x="5937" y="3520"/>
                    <a:pt x="5947" y="3548"/>
                    <a:pt x="5974" y="3548"/>
                  </a:cubicBezTo>
                  <a:lnTo>
                    <a:pt x="6457" y="3650"/>
                  </a:lnTo>
                  <a:cubicBezTo>
                    <a:pt x="6670" y="3706"/>
                    <a:pt x="6800" y="3910"/>
                    <a:pt x="6754" y="4123"/>
                  </a:cubicBezTo>
                  <a:cubicBezTo>
                    <a:pt x="6714" y="4316"/>
                    <a:pt x="6549" y="4439"/>
                    <a:pt x="6367" y="4439"/>
                  </a:cubicBezTo>
                  <a:cubicBezTo>
                    <a:pt x="6339" y="4439"/>
                    <a:pt x="6310" y="4436"/>
                    <a:pt x="6281" y="4430"/>
                  </a:cubicBezTo>
                  <a:lnTo>
                    <a:pt x="5807" y="4328"/>
                  </a:lnTo>
                  <a:cubicBezTo>
                    <a:pt x="5802" y="4326"/>
                    <a:pt x="5797" y="4325"/>
                    <a:pt x="5792" y="4325"/>
                  </a:cubicBezTo>
                  <a:cubicBezTo>
                    <a:pt x="5770" y="4325"/>
                    <a:pt x="5750" y="4340"/>
                    <a:pt x="5742" y="4355"/>
                  </a:cubicBezTo>
                  <a:cubicBezTo>
                    <a:pt x="5613" y="4689"/>
                    <a:pt x="5409" y="4977"/>
                    <a:pt x="5149" y="5218"/>
                  </a:cubicBezTo>
                  <a:cubicBezTo>
                    <a:pt x="5130" y="5237"/>
                    <a:pt x="5121" y="5264"/>
                    <a:pt x="5139" y="5292"/>
                  </a:cubicBezTo>
                  <a:lnTo>
                    <a:pt x="5399" y="5700"/>
                  </a:lnTo>
                  <a:cubicBezTo>
                    <a:pt x="5520" y="5886"/>
                    <a:pt x="5464" y="6127"/>
                    <a:pt x="5279" y="6248"/>
                  </a:cubicBezTo>
                  <a:cubicBezTo>
                    <a:pt x="5212" y="6291"/>
                    <a:pt x="5138" y="6312"/>
                    <a:pt x="5065" y="6312"/>
                  </a:cubicBezTo>
                  <a:cubicBezTo>
                    <a:pt x="4935" y="6312"/>
                    <a:pt x="4809" y="6246"/>
                    <a:pt x="4731" y="6127"/>
                  </a:cubicBezTo>
                  <a:lnTo>
                    <a:pt x="4472" y="5719"/>
                  </a:lnTo>
                  <a:cubicBezTo>
                    <a:pt x="4458" y="5705"/>
                    <a:pt x="4439" y="5697"/>
                    <a:pt x="4423" y="5697"/>
                  </a:cubicBezTo>
                  <a:cubicBezTo>
                    <a:pt x="4417" y="5697"/>
                    <a:pt x="4412" y="5698"/>
                    <a:pt x="4407" y="5700"/>
                  </a:cubicBezTo>
                  <a:cubicBezTo>
                    <a:pt x="4094" y="5822"/>
                    <a:pt x="3772" y="5887"/>
                    <a:pt x="3436" y="5887"/>
                  </a:cubicBezTo>
                  <a:cubicBezTo>
                    <a:pt x="3413" y="5887"/>
                    <a:pt x="3390" y="5887"/>
                    <a:pt x="3368" y="5886"/>
                  </a:cubicBezTo>
                  <a:cubicBezTo>
                    <a:pt x="3363" y="5884"/>
                    <a:pt x="3358" y="5884"/>
                    <a:pt x="3354" y="5884"/>
                  </a:cubicBezTo>
                  <a:cubicBezTo>
                    <a:pt x="3334" y="5884"/>
                    <a:pt x="3320" y="5900"/>
                    <a:pt x="3312" y="5923"/>
                  </a:cubicBezTo>
                  <a:lnTo>
                    <a:pt x="3210" y="6406"/>
                  </a:lnTo>
                  <a:cubicBezTo>
                    <a:pt x="3170" y="6590"/>
                    <a:pt x="3005" y="6712"/>
                    <a:pt x="2824" y="6712"/>
                  </a:cubicBezTo>
                  <a:cubicBezTo>
                    <a:pt x="2795" y="6712"/>
                    <a:pt x="2766" y="6709"/>
                    <a:pt x="2737" y="6702"/>
                  </a:cubicBezTo>
                  <a:cubicBezTo>
                    <a:pt x="2523" y="6656"/>
                    <a:pt x="2394" y="6452"/>
                    <a:pt x="2440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691"/>
                  </a:cubicBezTo>
                  <a:cubicBezTo>
                    <a:pt x="2180" y="5561"/>
                    <a:pt x="1883" y="5357"/>
                    <a:pt x="1642" y="5098"/>
                  </a:cubicBezTo>
                  <a:cubicBezTo>
                    <a:pt x="1633" y="5088"/>
                    <a:pt x="1624" y="5079"/>
                    <a:pt x="1605" y="5079"/>
                  </a:cubicBezTo>
                  <a:cubicBezTo>
                    <a:pt x="1596" y="5079"/>
                    <a:pt x="1587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42"/>
                    <a:pt x="548" y="4801"/>
                    <a:pt x="733" y="4680"/>
                  </a:cubicBezTo>
                  <a:lnTo>
                    <a:pt x="1151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65" y="3678"/>
                    <a:pt x="984" y="3316"/>
                  </a:cubicBezTo>
                  <a:cubicBezTo>
                    <a:pt x="984" y="3289"/>
                    <a:pt x="965" y="3270"/>
                    <a:pt x="946" y="3261"/>
                  </a:cubicBezTo>
                  <a:lnTo>
                    <a:pt x="464" y="3159"/>
                  </a:lnTo>
                  <a:cubicBezTo>
                    <a:pt x="362" y="3140"/>
                    <a:pt x="269" y="3075"/>
                    <a:pt x="214" y="2982"/>
                  </a:cubicBezTo>
                  <a:cubicBezTo>
                    <a:pt x="158" y="2899"/>
                    <a:pt x="139" y="2788"/>
                    <a:pt x="158" y="2686"/>
                  </a:cubicBezTo>
                  <a:cubicBezTo>
                    <a:pt x="186" y="2584"/>
                    <a:pt x="241" y="2491"/>
                    <a:pt x="334" y="2435"/>
                  </a:cubicBezTo>
                  <a:cubicBezTo>
                    <a:pt x="404" y="2393"/>
                    <a:pt x="479" y="2372"/>
                    <a:pt x="555" y="2372"/>
                  </a:cubicBezTo>
                  <a:cubicBezTo>
                    <a:pt x="580" y="2372"/>
                    <a:pt x="606" y="2375"/>
                    <a:pt x="631" y="2379"/>
                  </a:cubicBezTo>
                  <a:lnTo>
                    <a:pt x="1113" y="2491"/>
                  </a:lnTo>
                  <a:cubicBezTo>
                    <a:pt x="1141" y="2491"/>
                    <a:pt x="1160" y="2481"/>
                    <a:pt x="1169" y="2454"/>
                  </a:cubicBezTo>
                  <a:cubicBezTo>
                    <a:pt x="1308" y="2129"/>
                    <a:pt x="1512" y="1832"/>
                    <a:pt x="1772" y="1591"/>
                  </a:cubicBezTo>
                  <a:cubicBezTo>
                    <a:pt x="1791" y="1572"/>
                    <a:pt x="1791" y="1545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61"/>
                  </a:cubicBezTo>
                  <a:cubicBezTo>
                    <a:pt x="1700" y="521"/>
                    <a:pt x="1775" y="501"/>
                    <a:pt x="1849" y="501"/>
                  </a:cubicBezTo>
                  <a:cubicBezTo>
                    <a:pt x="1981" y="501"/>
                    <a:pt x="2109" y="563"/>
                    <a:pt x="2180" y="682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6" y="989"/>
                    <a:pt x="3142" y="931"/>
                    <a:pt x="3469" y="931"/>
                  </a:cubicBezTo>
                  <a:cubicBezTo>
                    <a:pt x="3494" y="931"/>
                    <a:pt x="3519" y="932"/>
                    <a:pt x="3544" y="932"/>
                  </a:cubicBezTo>
                  <a:cubicBezTo>
                    <a:pt x="3572" y="932"/>
                    <a:pt x="3600" y="914"/>
                    <a:pt x="3600" y="895"/>
                  </a:cubicBezTo>
                  <a:lnTo>
                    <a:pt x="3702" y="413"/>
                  </a:lnTo>
                  <a:cubicBezTo>
                    <a:pt x="3729" y="311"/>
                    <a:pt x="3794" y="218"/>
                    <a:pt x="3878" y="162"/>
                  </a:cubicBezTo>
                  <a:cubicBezTo>
                    <a:pt x="3947" y="121"/>
                    <a:pt x="4022" y="100"/>
                    <a:pt x="4098" y="100"/>
                  </a:cubicBezTo>
                  <a:close/>
                  <a:moveTo>
                    <a:pt x="4090" y="0"/>
                  </a:moveTo>
                  <a:cubicBezTo>
                    <a:pt x="3862" y="0"/>
                    <a:pt x="3655" y="163"/>
                    <a:pt x="3600" y="394"/>
                  </a:cubicBezTo>
                  <a:lnTo>
                    <a:pt x="3507" y="830"/>
                  </a:lnTo>
                  <a:cubicBezTo>
                    <a:pt x="3485" y="830"/>
                    <a:pt x="3464" y="829"/>
                    <a:pt x="3442" y="829"/>
                  </a:cubicBezTo>
                  <a:cubicBezTo>
                    <a:pt x="3122" y="829"/>
                    <a:pt x="2810" y="894"/>
                    <a:pt x="2514" y="1007"/>
                  </a:cubicBezTo>
                  <a:lnTo>
                    <a:pt x="2273" y="635"/>
                  </a:lnTo>
                  <a:cubicBezTo>
                    <a:pt x="2177" y="485"/>
                    <a:pt x="2010" y="401"/>
                    <a:pt x="1842" y="401"/>
                  </a:cubicBezTo>
                  <a:cubicBezTo>
                    <a:pt x="1751" y="401"/>
                    <a:pt x="1659" y="426"/>
                    <a:pt x="1577" y="478"/>
                  </a:cubicBezTo>
                  <a:cubicBezTo>
                    <a:pt x="1345" y="626"/>
                    <a:pt x="1280" y="942"/>
                    <a:pt x="1429" y="1173"/>
                  </a:cubicBezTo>
                  <a:lnTo>
                    <a:pt x="1670" y="1554"/>
                  </a:lnTo>
                  <a:cubicBezTo>
                    <a:pt x="1420" y="1786"/>
                    <a:pt x="1234" y="2064"/>
                    <a:pt x="1095" y="2379"/>
                  </a:cubicBezTo>
                  <a:lnTo>
                    <a:pt x="659" y="2287"/>
                  </a:lnTo>
                  <a:cubicBezTo>
                    <a:pt x="621" y="2279"/>
                    <a:pt x="582" y="2274"/>
                    <a:pt x="544" y="2274"/>
                  </a:cubicBezTo>
                  <a:cubicBezTo>
                    <a:pt x="450" y="2274"/>
                    <a:pt x="357" y="2299"/>
                    <a:pt x="279" y="2352"/>
                  </a:cubicBezTo>
                  <a:cubicBezTo>
                    <a:pt x="167" y="2426"/>
                    <a:pt x="84" y="2537"/>
                    <a:pt x="56" y="2667"/>
                  </a:cubicBezTo>
                  <a:cubicBezTo>
                    <a:pt x="0" y="2936"/>
                    <a:pt x="167" y="3205"/>
                    <a:pt x="445" y="3270"/>
                  </a:cubicBezTo>
                  <a:lnTo>
                    <a:pt x="881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7"/>
                  </a:lnTo>
                  <a:cubicBezTo>
                    <a:pt x="445" y="4745"/>
                    <a:pt x="381" y="5060"/>
                    <a:pt x="529" y="5292"/>
                  </a:cubicBezTo>
                  <a:cubicBezTo>
                    <a:pt x="624" y="5440"/>
                    <a:pt x="786" y="5520"/>
                    <a:pt x="952" y="5520"/>
                  </a:cubicBezTo>
                  <a:cubicBezTo>
                    <a:pt x="1046" y="5520"/>
                    <a:pt x="1141" y="5494"/>
                    <a:pt x="1225" y="5441"/>
                  </a:cubicBezTo>
                  <a:lnTo>
                    <a:pt x="1596" y="5200"/>
                  </a:lnTo>
                  <a:cubicBezTo>
                    <a:pt x="1837" y="5450"/>
                    <a:pt x="2115" y="5636"/>
                    <a:pt x="2431" y="5775"/>
                  </a:cubicBezTo>
                  <a:lnTo>
                    <a:pt x="2338" y="6211"/>
                  </a:lnTo>
                  <a:cubicBezTo>
                    <a:pt x="2273" y="6480"/>
                    <a:pt x="2449" y="6749"/>
                    <a:pt x="2718" y="6814"/>
                  </a:cubicBezTo>
                  <a:cubicBezTo>
                    <a:pt x="2755" y="6814"/>
                    <a:pt x="2792" y="6823"/>
                    <a:pt x="2820" y="6823"/>
                  </a:cubicBezTo>
                  <a:cubicBezTo>
                    <a:pt x="3052" y="6823"/>
                    <a:pt x="3266" y="6665"/>
                    <a:pt x="3312" y="6424"/>
                  </a:cubicBezTo>
                  <a:lnTo>
                    <a:pt x="3405" y="5988"/>
                  </a:lnTo>
                  <a:cubicBezTo>
                    <a:pt x="3427" y="5989"/>
                    <a:pt x="3449" y="5989"/>
                    <a:pt x="3471" y="5989"/>
                  </a:cubicBezTo>
                  <a:cubicBezTo>
                    <a:pt x="3798" y="5989"/>
                    <a:pt x="4102" y="5925"/>
                    <a:pt x="4407" y="5812"/>
                  </a:cubicBezTo>
                  <a:lnTo>
                    <a:pt x="4648" y="6183"/>
                  </a:lnTo>
                  <a:cubicBezTo>
                    <a:pt x="4743" y="6337"/>
                    <a:pt x="4903" y="6420"/>
                    <a:pt x="5067" y="6420"/>
                  </a:cubicBezTo>
                  <a:cubicBezTo>
                    <a:pt x="5158" y="6420"/>
                    <a:pt x="5251" y="6394"/>
                    <a:pt x="5334" y="6341"/>
                  </a:cubicBezTo>
                  <a:cubicBezTo>
                    <a:pt x="5566" y="6192"/>
                    <a:pt x="5640" y="5877"/>
                    <a:pt x="5483" y="5645"/>
                  </a:cubicBezTo>
                  <a:lnTo>
                    <a:pt x="5242" y="5274"/>
                  </a:lnTo>
                  <a:cubicBezTo>
                    <a:pt x="5492" y="5033"/>
                    <a:pt x="5687" y="4754"/>
                    <a:pt x="5826" y="4439"/>
                  </a:cubicBezTo>
                  <a:lnTo>
                    <a:pt x="6262" y="4532"/>
                  </a:lnTo>
                  <a:cubicBezTo>
                    <a:pt x="6300" y="4541"/>
                    <a:pt x="6338" y="4545"/>
                    <a:pt x="6375" y="4545"/>
                  </a:cubicBezTo>
                  <a:cubicBezTo>
                    <a:pt x="6602" y="4545"/>
                    <a:pt x="6808" y="4382"/>
                    <a:pt x="6856" y="4151"/>
                  </a:cubicBezTo>
                  <a:cubicBezTo>
                    <a:pt x="6911" y="3882"/>
                    <a:pt x="6744" y="3613"/>
                    <a:pt x="6475" y="3558"/>
                  </a:cubicBezTo>
                  <a:lnTo>
                    <a:pt x="6039" y="3456"/>
                  </a:lnTo>
                  <a:cubicBezTo>
                    <a:pt x="6049" y="3122"/>
                    <a:pt x="5984" y="2788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40" y="1767"/>
                    <a:pt x="6383" y="1535"/>
                  </a:cubicBezTo>
                  <a:cubicBezTo>
                    <a:pt x="6286" y="1385"/>
                    <a:pt x="6124" y="1301"/>
                    <a:pt x="5958" y="1301"/>
                  </a:cubicBezTo>
                  <a:cubicBezTo>
                    <a:pt x="5868" y="1301"/>
                    <a:pt x="5778" y="1325"/>
                    <a:pt x="5696" y="1378"/>
                  </a:cubicBezTo>
                  <a:lnTo>
                    <a:pt x="5316" y="1619"/>
                  </a:lnTo>
                  <a:cubicBezTo>
                    <a:pt x="5084" y="1378"/>
                    <a:pt x="4806" y="1183"/>
                    <a:pt x="4490" y="1044"/>
                  </a:cubicBezTo>
                  <a:lnTo>
                    <a:pt x="4583" y="608"/>
                  </a:lnTo>
                  <a:cubicBezTo>
                    <a:pt x="4639" y="339"/>
                    <a:pt x="4472" y="70"/>
                    <a:pt x="4203" y="14"/>
                  </a:cubicBezTo>
                  <a:cubicBezTo>
                    <a:pt x="4165" y="5"/>
                    <a:pt x="4127" y="0"/>
                    <a:pt x="4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55"/>
            <p:cNvSpPr/>
            <p:nvPr/>
          </p:nvSpPr>
          <p:spPr>
            <a:xfrm>
              <a:off x="6714260" y="2368295"/>
              <a:ext cx="344437" cy="340436"/>
            </a:xfrm>
            <a:custGeom>
              <a:rect b="b" l="l" r="r" t="t"/>
              <a:pathLst>
                <a:path extrusionOk="0" h="6722" w="6801">
                  <a:moveTo>
                    <a:pt x="3401" y="1531"/>
                  </a:moveTo>
                  <a:cubicBezTo>
                    <a:pt x="4004" y="1531"/>
                    <a:pt x="4595" y="1828"/>
                    <a:pt x="4945" y="2368"/>
                  </a:cubicBezTo>
                  <a:cubicBezTo>
                    <a:pt x="5492" y="3222"/>
                    <a:pt x="5242" y="4354"/>
                    <a:pt x="4389" y="4901"/>
                  </a:cubicBezTo>
                  <a:cubicBezTo>
                    <a:pt x="4082" y="5098"/>
                    <a:pt x="3739" y="5191"/>
                    <a:pt x="3401" y="5191"/>
                  </a:cubicBezTo>
                  <a:cubicBezTo>
                    <a:pt x="2798" y="5191"/>
                    <a:pt x="2210" y="4894"/>
                    <a:pt x="1865" y="4354"/>
                  </a:cubicBezTo>
                  <a:cubicBezTo>
                    <a:pt x="1318" y="3500"/>
                    <a:pt x="1559" y="2368"/>
                    <a:pt x="2413" y="1821"/>
                  </a:cubicBezTo>
                  <a:cubicBezTo>
                    <a:pt x="2719" y="1624"/>
                    <a:pt x="3062" y="1531"/>
                    <a:pt x="3401" y="1531"/>
                  </a:cubicBezTo>
                  <a:close/>
                  <a:moveTo>
                    <a:pt x="4031" y="1"/>
                  </a:moveTo>
                  <a:cubicBezTo>
                    <a:pt x="3826" y="1"/>
                    <a:pt x="3640" y="147"/>
                    <a:pt x="3600" y="355"/>
                  </a:cubicBezTo>
                  <a:lnTo>
                    <a:pt x="3489" y="838"/>
                  </a:lnTo>
                  <a:cubicBezTo>
                    <a:pt x="3449" y="836"/>
                    <a:pt x="3410" y="835"/>
                    <a:pt x="3370" y="835"/>
                  </a:cubicBezTo>
                  <a:cubicBezTo>
                    <a:pt x="3056" y="835"/>
                    <a:pt x="2736" y="900"/>
                    <a:pt x="2431" y="1023"/>
                  </a:cubicBezTo>
                  <a:lnTo>
                    <a:pt x="2171" y="615"/>
                  </a:lnTo>
                  <a:cubicBezTo>
                    <a:pt x="2082" y="478"/>
                    <a:pt x="1940" y="406"/>
                    <a:pt x="1793" y="406"/>
                  </a:cubicBezTo>
                  <a:cubicBezTo>
                    <a:pt x="1711" y="406"/>
                    <a:pt x="1627" y="429"/>
                    <a:pt x="1550" y="476"/>
                  </a:cubicBezTo>
                  <a:cubicBezTo>
                    <a:pt x="1346" y="606"/>
                    <a:pt x="1281" y="884"/>
                    <a:pt x="1411" y="1097"/>
                  </a:cubicBezTo>
                  <a:lnTo>
                    <a:pt x="1680" y="1506"/>
                  </a:lnTo>
                  <a:cubicBezTo>
                    <a:pt x="1411" y="1756"/>
                    <a:pt x="1197" y="2062"/>
                    <a:pt x="1067" y="2387"/>
                  </a:cubicBezTo>
                  <a:lnTo>
                    <a:pt x="585" y="2285"/>
                  </a:lnTo>
                  <a:cubicBezTo>
                    <a:pt x="552" y="2277"/>
                    <a:pt x="519" y="2274"/>
                    <a:pt x="487" y="2274"/>
                  </a:cubicBezTo>
                  <a:cubicBezTo>
                    <a:pt x="282" y="2274"/>
                    <a:pt x="96" y="2420"/>
                    <a:pt x="56" y="2628"/>
                  </a:cubicBezTo>
                  <a:cubicBezTo>
                    <a:pt x="1" y="2869"/>
                    <a:pt x="149" y="3110"/>
                    <a:pt x="400" y="3166"/>
                  </a:cubicBezTo>
                  <a:lnTo>
                    <a:pt x="873" y="3268"/>
                  </a:lnTo>
                  <a:cubicBezTo>
                    <a:pt x="863" y="3621"/>
                    <a:pt x="919" y="3982"/>
                    <a:pt x="1067" y="4326"/>
                  </a:cubicBezTo>
                  <a:lnTo>
                    <a:pt x="650" y="4595"/>
                  </a:lnTo>
                  <a:cubicBezTo>
                    <a:pt x="446" y="4725"/>
                    <a:pt x="381" y="5003"/>
                    <a:pt x="520" y="5207"/>
                  </a:cubicBezTo>
                  <a:cubicBezTo>
                    <a:pt x="603" y="5344"/>
                    <a:pt x="747" y="5416"/>
                    <a:pt x="894" y="5416"/>
                  </a:cubicBezTo>
                  <a:cubicBezTo>
                    <a:pt x="976" y="5416"/>
                    <a:pt x="1059" y="5393"/>
                    <a:pt x="1132" y="5346"/>
                  </a:cubicBezTo>
                  <a:lnTo>
                    <a:pt x="1550" y="5086"/>
                  </a:lnTo>
                  <a:cubicBezTo>
                    <a:pt x="1800" y="5355"/>
                    <a:pt x="2106" y="5560"/>
                    <a:pt x="2431" y="5699"/>
                  </a:cubicBezTo>
                  <a:lnTo>
                    <a:pt x="2329" y="6172"/>
                  </a:lnTo>
                  <a:cubicBezTo>
                    <a:pt x="2273" y="6413"/>
                    <a:pt x="2431" y="6654"/>
                    <a:pt x="2672" y="6710"/>
                  </a:cubicBezTo>
                  <a:cubicBezTo>
                    <a:pt x="2705" y="6717"/>
                    <a:pt x="2738" y="6721"/>
                    <a:pt x="2770" y="6721"/>
                  </a:cubicBezTo>
                  <a:cubicBezTo>
                    <a:pt x="2976" y="6721"/>
                    <a:pt x="3161" y="6575"/>
                    <a:pt x="3201" y="6367"/>
                  </a:cubicBezTo>
                  <a:lnTo>
                    <a:pt x="3312" y="5884"/>
                  </a:lnTo>
                  <a:cubicBezTo>
                    <a:pt x="3352" y="5886"/>
                    <a:pt x="3391" y="5887"/>
                    <a:pt x="3431" y="5887"/>
                  </a:cubicBezTo>
                  <a:cubicBezTo>
                    <a:pt x="3746" y="5887"/>
                    <a:pt x="4065" y="5822"/>
                    <a:pt x="4370" y="5699"/>
                  </a:cubicBezTo>
                  <a:lnTo>
                    <a:pt x="4630" y="6107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3"/>
                    <a:pt x="5251" y="6246"/>
                  </a:cubicBezTo>
                  <a:cubicBezTo>
                    <a:pt x="5465" y="6116"/>
                    <a:pt x="5520" y="5838"/>
                    <a:pt x="5390" y="5624"/>
                  </a:cubicBezTo>
                  <a:lnTo>
                    <a:pt x="5121" y="5216"/>
                  </a:lnTo>
                  <a:cubicBezTo>
                    <a:pt x="5390" y="4957"/>
                    <a:pt x="5604" y="4660"/>
                    <a:pt x="5734" y="4326"/>
                  </a:cubicBezTo>
                  <a:lnTo>
                    <a:pt x="6216" y="4437"/>
                  </a:lnTo>
                  <a:cubicBezTo>
                    <a:pt x="6246" y="4443"/>
                    <a:pt x="6275" y="4445"/>
                    <a:pt x="6305" y="4445"/>
                  </a:cubicBezTo>
                  <a:cubicBezTo>
                    <a:pt x="6514" y="4445"/>
                    <a:pt x="6705" y="4305"/>
                    <a:pt x="6754" y="4094"/>
                  </a:cubicBezTo>
                  <a:cubicBezTo>
                    <a:pt x="6800" y="3853"/>
                    <a:pt x="6652" y="3611"/>
                    <a:pt x="6411" y="3556"/>
                  </a:cubicBezTo>
                  <a:lnTo>
                    <a:pt x="5928" y="3454"/>
                  </a:lnTo>
                  <a:cubicBezTo>
                    <a:pt x="5938" y="3101"/>
                    <a:pt x="5882" y="2739"/>
                    <a:pt x="5734" y="2396"/>
                  </a:cubicBezTo>
                  <a:lnTo>
                    <a:pt x="6151" y="2127"/>
                  </a:lnTo>
                  <a:cubicBezTo>
                    <a:pt x="6355" y="1997"/>
                    <a:pt x="6420" y="1719"/>
                    <a:pt x="6290" y="1515"/>
                  </a:cubicBezTo>
                  <a:cubicBezTo>
                    <a:pt x="6201" y="1378"/>
                    <a:pt x="6055" y="1306"/>
                    <a:pt x="5908" y="1306"/>
                  </a:cubicBezTo>
                  <a:cubicBezTo>
                    <a:pt x="5825" y="1306"/>
                    <a:pt x="5742" y="1329"/>
                    <a:pt x="5669" y="1376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3"/>
                  </a:cubicBezTo>
                  <a:lnTo>
                    <a:pt x="4472" y="550"/>
                  </a:lnTo>
                  <a:cubicBezTo>
                    <a:pt x="4528" y="300"/>
                    <a:pt x="4370" y="68"/>
                    <a:pt x="4129" y="12"/>
                  </a:cubicBezTo>
                  <a:cubicBezTo>
                    <a:pt x="4096" y="5"/>
                    <a:pt x="4063" y="1"/>
                    <a:pt x="40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55"/>
            <p:cNvSpPr/>
            <p:nvPr/>
          </p:nvSpPr>
          <p:spPr>
            <a:xfrm>
              <a:off x="6711474" y="2365864"/>
              <a:ext cx="348640" cy="345551"/>
            </a:xfrm>
            <a:custGeom>
              <a:rect b="b" l="l" r="r" t="t"/>
              <a:pathLst>
                <a:path extrusionOk="0" h="6823" w="6884">
                  <a:moveTo>
                    <a:pt x="3453" y="1632"/>
                  </a:moveTo>
                  <a:cubicBezTo>
                    <a:pt x="3582" y="1632"/>
                    <a:pt x="3712" y="1646"/>
                    <a:pt x="3841" y="1674"/>
                  </a:cubicBezTo>
                  <a:cubicBezTo>
                    <a:pt x="4304" y="1776"/>
                    <a:pt x="4694" y="2055"/>
                    <a:pt x="4954" y="2453"/>
                  </a:cubicBezTo>
                  <a:cubicBezTo>
                    <a:pt x="5214" y="2852"/>
                    <a:pt x="5297" y="3325"/>
                    <a:pt x="5195" y="3789"/>
                  </a:cubicBezTo>
                  <a:cubicBezTo>
                    <a:pt x="5093" y="4253"/>
                    <a:pt x="4815" y="4652"/>
                    <a:pt x="4416" y="4902"/>
                  </a:cubicBezTo>
                  <a:cubicBezTo>
                    <a:pt x="4117" y="5094"/>
                    <a:pt x="3782" y="5186"/>
                    <a:pt x="3450" y="5186"/>
                  </a:cubicBezTo>
                  <a:cubicBezTo>
                    <a:pt x="2866" y="5186"/>
                    <a:pt x="2295" y="4901"/>
                    <a:pt x="1957" y="4374"/>
                  </a:cubicBezTo>
                  <a:cubicBezTo>
                    <a:pt x="1429" y="3548"/>
                    <a:pt x="1670" y="2444"/>
                    <a:pt x="2495" y="1915"/>
                  </a:cubicBezTo>
                  <a:cubicBezTo>
                    <a:pt x="2784" y="1728"/>
                    <a:pt x="3116" y="1632"/>
                    <a:pt x="3453" y="1632"/>
                  </a:cubicBezTo>
                  <a:close/>
                  <a:moveTo>
                    <a:pt x="3449" y="1526"/>
                  </a:moveTo>
                  <a:cubicBezTo>
                    <a:pt x="3095" y="1526"/>
                    <a:pt x="2748" y="1628"/>
                    <a:pt x="2440" y="1823"/>
                  </a:cubicBezTo>
                  <a:cubicBezTo>
                    <a:pt x="1568" y="2389"/>
                    <a:pt x="1308" y="3557"/>
                    <a:pt x="1874" y="4429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03" y="5292"/>
                    <a:pt x="4156" y="5199"/>
                    <a:pt x="4471" y="4995"/>
                  </a:cubicBezTo>
                  <a:cubicBezTo>
                    <a:pt x="4898" y="4726"/>
                    <a:pt x="5186" y="4300"/>
                    <a:pt x="5297" y="3808"/>
                  </a:cubicBezTo>
                  <a:cubicBezTo>
                    <a:pt x="5399" y="3316"/>
                    <a:pt x="5316" y="2815"/>
                    <a:pt x="5037" y="2389"/>
                  </a:cubicBezTo>
                  <a:cubicBezTo>
                    <a:pt x="4768" y="1971"/>
                    <a:pt x="4351" y="1674"/>
                    <a:pt x="3859" y="1572"/>
                  </a:cubicBezTo>
                  <a:cubicBezTo>
                    <a:pt x="3722" y="1541"/>
                    <a:pt x="3585" y="1526"/>
                    <a:pt x="3449" y="1526"/>
                  </a:cubicBezTo>
                  <a:close/>
                  <a:moveTo>
                    <a:pt x="4080" y="103"/>
                  </a:moveTo>
                  <a:cubicBezTo>
                    <a:pt x="4111" y="103"/>
                    <a:pt x="4143" y="107"/>
                    <a:pt x="4175" y="116"/>
                  </a:cubicBezTo>
                  <a:cubicBezTo>
                    <a:pt x="4388" y="162"/>
                    <a:pt x="4527" y="375"/>
                    <a:pt x="4481" y="589"/>
                  </a:cubicBezTo>
                  <a:lnTo>
                    <a:pt x="4379" y="1062"/>
                  </a:lnTo>
                  <a:cubicBezTo>
                    <a:pt x="4369" y="1090"/>
                    <a:pt x="4388" y="1118"/>
                    <a:pt x="4406" y="1127"/>
                  </a:cubicBezTo>
                  <a:cubicBezTo>
                    <a:pt x="4740" y="1257"/>
                    <a:pt x="5028" y="1461"/>
                    <a:pt x="5269" y="1721"/>
                  </a:cubicBezTo>
                  <a:cubicBezTo>
                    <a:pt x="5281" y="1732"/>
                    <a:pt x="5296" y="1740"/>
                    <a:pt x="5310" y="1740"/>
                  </a:cubicBezTo>
                  <a:cubicBezTo>
                    <a:pt x="5319" y="1740"/>
                    <a:pt x="5327" y="1737"/>
                    <a:pt x="5334" y="1730"/>
                  </a:cubicBezTo>
                  <a:lnTo>
                    <a:pt x="5752" y="1470"/>
                  </a:lnTo>
                  <a:cubicBezTo>
                    <a:pt x="5818" y="1427"/>
                    <a:pt x="5892" y="1406"/>
                    <a:pt x="5965" y="1406"/>
                  </a:cubicBezTo>
                  <a:cubicBezTo>
                    <a:pt x="6095" y="1406"/>
                    <a:pt x="6222" y="1472"/>
                    <a:pt x="6299" y="1591"/>
                  </a:cubicBezTo>
                  <a:cubicBezTo>
                    <a:pt x="6419" y="1776"/>
                    <a:pt x="6364" y="2017"/>
                    <a:pt x="6178" y="2138"/>
                  </a:cubicBezTo>
                  <a:lnTo>
                    <a:pt x="5770" y="2398"/>
                  </a:lnTo>
                  <a:cubicBezTo>
                    <a:pt x="5742" y="2416"/>
                    <a:pt x="5742" y="2444"/>
                    <a:pt x="5752" y="2463"/>
                  </a:cubicBezTo>
                  <a:cubicBezTo>
                    <a:pt x="5881" y="2797"/>
                    <a:pt x="5946" y="3140"/>
                    <a:pt x="5937" y="3502"/>
                  </a:cubicBezTo>
                  <a:cubicBezTo>
                    <a:pt x="5928" y="3530"/>
                    <a:pt x="5946" y="3548"/>
                    <a:pt x="5974" y="3557"/>
                  </a:cubicBezTo>
                  <a:lnTo>
                    <a:pt x="6457" y="3659"/>
                  </a:lnTo>
                  <a:cubicBezTo>
                    <a:pt x="6559" y="3678"/>
                    <a:pt x="6642" y="3743"/>
                    <a:pt x="6698" y="3836"/>
                  </a:cubicBezTo>
                  <a:cubicBezTo>
                    <a:pt x="6763" y="3919"/>
                    <a:pt x="6781" y="4030"/>
                    <a:pt x="6753" y="4133"/>
                  </a:cubicBezTo>
                  <a:cubicBezTo>
                    <a:pt x="6713" y="4317"/>
                    <a:pt x="6549" y="4439"/>
                    <a:pt x="6367" y="4439"/>
                  </a:cubicBezTo>
                  <a:cubicBezTo>
                    <a:pt x="6339" y="4439"/>
                    <a:pt x="6309" y="4436"/>
                    <a:pt x="6280" y="4429"/>
                  </a:cubicBezTo>
                  <a:lnTo>
                    <a:pt x="5807" y="4327"/>
                  </a:lnTo>
                  <a:cubicBezTo>
                    <a:pt x="5779" y="4327"/>
                    <a:pt x="5752" y="4337"/>
                    <a:pt x="5742" y="4364"/>
                  </a:cubicBezTo>
                  <a:cubicBezTo>
                    <a:pt x="5603" y="4689"/>
                    <a:pt x="5408" y="4986"/>
                    <a:pt x="5139" y="5227"/>
                  </a:cubicBezTo>
                  <a:cubicBezTo>
                    <a:pt x="5121" y="5246"/>
                    <a:pt x="5121" y="5274"/>
                    <a:pt x="5139" y="5292"/>
                  </a:cubicBezTo>
                  <a:lnTo>
                    <a:pt x="5399" y="5700"/>
                  </a:lnTo>
                  <a:cubicBezTo>
                    <a:pt x="5455" y="5793"/>
                    <a:pt x="5473" y="5895"/>
                    <a:pt x="5455" y="6006"/>
                  </a:cubicBezTo>
                  <a:cubicBezTo>
                    <a:pt x="5427" y="6108"/>
                    <a:pt x="5371" y="6192"/>
                    <a:pt x="5278" y="6248"/>
                  </a:cubicBezTo>
                  <a:cubicBezTo>
                    <a:pt x="5211" y="6288"/>
                    <a:pt x="5138" y="6314"/>
                    <a:pt x="5063" y="6314"/>
                  </a:cubicBezTo>
                  <a:cubicBezTo>
                    <a:pt x="5036" y="6314"/>
                    <a:pt x="5009" y="6311"/>
                    <a:pt x="4982" y="6303"/>
                  </a:cubicBezTo>
                  <a:cubicBezTo>
                    <a:pt x="4880" y="6285"/>
                    <a:pt x="4787" y="6220"/>
                    <a:pt x="4731" y="6127"/>
                  </a:cubicBezTo>
                  <a:lnTo>
                    <a:pt x="4462" y="5719"/>
                  </a:lnTo>
                  <a:cubicBezTo>
                    <a:pt x="4455" y="5705"/>
                    <a:pt x="4439" y="5697"/>
                    <a:pt x="4423" y="5697"/>
                  </a:cubicBezTo>
                  <a:cubicBezTo>
                    <a:pt x="4417" y="5697"/>
                    <a:pt x="4411" y="5698"/>
                    <a:pt x="4406" y="5700"/>
                  </a:cubicBezTo>
                  <a:cubicBezTo>
                    <a:pt x="4096" y="5830"/>
                    <a:pt x="3770" y="5887"/>
                    <a:pt x="3442" y="5887"/>
                  </a:cubicBezTo>
                  <a:cubicBezTo>
                    <a:pt x="3417" y="5887"/>
                    <a:pt x="3392" y="5886"/>
                    <a:pt x="3367" y="5886"/>
                  </a:cubicBezTo>
                  <a:cubicBezTo>
                    <a:pt x="3340" y="5886"/>
                    <a:pt x="3321" y="5904"/>
                    <a:pt x="3312" y="5923"/>
                  </a:cubicBezTo>
                  <a:lnTo>
                    <a:pt x="3210" y="6405"/>
                  </a:lnTo>
                  <a:cubicBezTo>
                    <a:pt x="3182" y="6507"/>
                    <a:pt x="3126" y="6600"/>
                    <a:pt x="3033" y="6656"/>
                  </a:cubicBezTo>
                  <a:cubicBezTo>
                    <a:pt x="2971" y="6698"/>
                    <a:pt x="2893" y="6718"/>
                    <a:pt x="2814" y="6718"/>
                  </a:cubicBezTo>
                  <a:cubicBezTo>
                    <a:pt x="2788" y="6718"/>
                    <a:pt x="2762" y="6716"/>
                    <a:pt x="2737" y="6711"/>
                  </a:cubicBezTo>
                  <a:cubicBezTo>
                    <a:pt x="2635" y="6684"/>
                    <a:pt x="2542" y="6619"/>
                    <a:pt x="2486" y="6535"/>
                  </a:cubicBezTo>
                  <a:cubicBezTo>
                    <a:pt x="2431" y="6442"/>
                    <a:pt x="2412" y="6340"/>
                    <a:pt x="2431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700"/>
                  </a:cubicBezTo>
                  <a:cubicBezTo>
                    <a:pt x="2171" y="5561"/>
                    <a:pt x="1883" y="5357"/>
                    <a:pt x="1642" y="5097"/>
                  </a:cubicBezTo>
                  <a:cubicBezTo>
                    <a:pt x="1633" y="5088"/>
                    <a:pt x="1614" y="5079"/>
                    <a:pt x="1605" y="5079"/>
                  </a:cubicBezTo>
                  <a:cubicBezTo>
                    <a:pt x="1596" y="5079"/>
                    <a:pt x="1586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51"/>
                    <a:pt x="547" y="4800"/>
                    <a:pt x="733" y="4680"/>
                  </a:cubicBezTo>
                  <a:lnTo>
                    <a:pt x="1150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74" y="3678"/>
                    <a:pt x="983" y="3316"/>
                  </a:cubicBezTo>
                  <a:cubicBezTo>
                    <a:pt x="983" y="3298"/>
                    <a:pt x="965" y="3270"/>
                    <a:pt x="946" y="3270"/>
                  </a:cubicBezTo>
                  <a:lnTo>
                    <a:pt x="464" y="3158"/>
                  </a:lnTo>
                  <a:cubicBezTo>
                    <a:pt x="250" y="3112"/>
                    <a:pt x="111" y="2899"/>
                    <a:pt x="158" y="2685"/>
                  </a:cubicBezTo>
                  <a:cubicBezTo>
                    <a:pt x="198" y="2501"/>
                    <a:pt x="362" y="2379"/>
                    <a:pt x="544" y="2379"/>
                  </a:cubicBezTo>
                  <a:cubicBezTo>
                    <a:pt x="573" y="2379"/>
                    <a:pt x="602" y="2382"/>
                    <a:pt x="631" y="2389"/>
                  </a:cubicBezTo>
                  <a:lnTo>
                    <a:pt x="1113" y="2491"/>
                  </a:lnTo>
                  <a:cubicBezTo>
                    <a:pt x="1132" y="2491"/>
                    <a:pt x="1160" y="2481"/>
                    <a:pt x="1169" y="2463"/>
                  </a:cubicBezTo>
                  <a:cubicBezTo>
                    <a:pt x="1308" y="2129"/>
                    <a:pt x="1512" y="1841"/>
                    <a:pt x="1772" y="1591"/>
                  </a:cubicBezTo>
                  <a:cubicBezTo>
                    <a:pt x="1790" y="1581"/>
                    <a:pt x="1790" y="1554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70"/>
                  </a:cubicBezTo>
                  <a:cubicBezTo>
                    <a:pt x="1702" y="529"/>
                    <a:pt x="1777" y="508"/>
                    <a:pt x="1853" y="508"/>
                  </a:cubicBezTo>
                  <a:cubicBezTo>
                    <a:pt x="1879" y="508"/>
                    <a:pt x="1904" y="510"/>
                    <a:pt x="1930" y="515"/>
                  </a:cubicBezTo>
                  <a:cubicBezTo>
                    <a:pt x="2041" y="533"/>
                    <a:pt x="2124" y="598"/>
                    <a:pt x="2180" y="691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8" y="996"/>
                    <a:pt x="3147" y="931"/>
                    <a:pt x="3477" y="931"/>
                  </a:cubicBezTo>
                  <a:cubicBezTo>
                    <a:pt x="3499" y="931"/>
                    <a:pt x="3522" y="931"/>
                    <a:pt x="3544" y="932"/>
                  </a:cubicBezTo>
                  <a:cubicBezTo>
                    <a:pt x="3549" y="934"/>
                    <a:pt x="3553" y="934"/>
                    <a:pt x="3558" y="934"/>
                  </a:cubicBezTo>
                  <a:cubicBezTo>
                    <a:pt x="3578" y="934"/>
                    <a:pt x="3592" y="918"/>
                    <a:pt x="3599" y="895"/>
                  </a:cubicBezTo>
                  <a:lnTo>
                    <a:pt x="3701" y="413"/>
                  </a:lnTo>
                  <a:cubicBezTo>
                    <a:pt x="3729" y="311"/>
                    <a:pt x="3785" y="227"/>
                    <a:pt x="3878" y="162"/>
                  </a:cubicBezTo>
                  <a:cubicBezTo>
                    <a:pt x="3942" y="124"/>
                    <a:pt x="4010" y="103"/>
                    <a:pt x="4080" y="103"/>
                  </a:cubicBezTo>
                  <a:close/>
                  <a:moveTo>
                    <a:pt x="4086" y="0"/>
                  </a:moveTo>
                  <a:cubicBezTo>
                    <a:pt x="3855" y="0"/>
                    <a:pt x="3655" y="163"/>
                    <a:pt x="3599" y="394"/>
                  </a:cubicBezTo>
                  <a:lnTo>
                    <a:pt x="3507" y="830"/>
                  </a:lnTo>
                  <a:cubicBezTo>
                    <a:pt x="3485" y="829"/>
                    <a:pt x="3463" y="829"/>
                    <a:pt x="3442" y="829"/>
                  </a:cubicBezTo>
                  <a:cubicBezTo>
                    <a:pt x="3121" y="829"/>
                    <a:pt x="2810" y="893"/>
                    <a:pt x="2514" y="1006"/>
                  </a:cubicBezTo>
                  <a:lnTo>
                    <a:pt x="2273" y="635"/>
                  </a:lnTo>
                  <a:cubicBezTo>
                    <a:pt x="2199" y="524"/>
                    <a:pt x="2087" y="440"/>
                    <a:pt x="1957" y="413"/>
                  </a:cubicBezTo>
                  <a:cubicBezTo>
                    <a:pt x="1923" y="405"/>
                    <a:pt x="1889" y="402"/>
                    <a:pt x="1854" y="402"/>
                  </a:cubicBezTo>
                  <a:cubicBezTo>
                    <a:pt x="1757" y="402"/>
                    <a:pt x="1659" y="430"/>
                    <a:pt x="1577" y="478"/>
                  </a:cubicBezTo>
                  <a:cubicBezTo>
                    <a:pt x="1345" y="626"/>
                    <a:pt x="1280" y="941"/>
                    <a:pt x="1429" y="1173"/>
                  </a:cubicBezTo>
                  <a:lnTo>
                    <a:pt x="1670" y="1554"/>
                  </a:lnTo>
                  <a:cubicBezTo>
                    <a:pt x="1419" y="1786"/>
                    <a:pt x="1225" y="2064"/>
                    <a:pt x="1095" y="2379"/>
                  </a:cubicBezTo>
                  <a:lnTo>
                    <a:pt x="659" y="2286"/>
                  </a:lnTo>
                  <a:cubicBezTo>
                    <a:pt x="619" y="2277"/>
                    <a:pt x="581" y="2273"/>
                    <a:pt x="542" y="2273"/>
                  </a:cubicBezTo>
                  <a:cubicBezTo>
                    <a:pt x="309" y="2273"/>
                    <a:pt x="103" y="2436"/>
                    <a:pt x="56" y="2667"/>
                  </a:cubicBezTo>
                  <a:cubicBezTo>
                    <a:pt x="0" y="2936"/>
                    <a:pt x="167" y="3205"/>
                    <a:pt x="436" y="3261"/>
                  </a:cubicBezTo>
                  <a:lnTo>
                    <a:pt x="872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6"/>
                  </a:lnTo>
                  <a:cubicBezTo>
                    <a:pt x="445" y="4745"/>
                    <a:pt x="380" y="5051"/>
                    <a:pt x="529" y="5292"/>
                  </a:cubicBezTo>
                  <a:cubicBezTo>
                    <a:pt x="623" y="5440"/>
                    <a:pt x="782" y="5520"/>
                    <a:pt x="945" y="5520"/>
                  </a:cubicBezTo>
                  <a:cubicBezTo>
                    <a:pt x="1038" y="5520"/>
                    <a:pt x="1131" y="5494"/>
                    <a:pt x="1215" y="5441"/>
                  </a:cubicBezTo>
                  <a:lnTo>
                    <a:pt x="1596" y="5199"/>
                  </a:lnTo>
                  <a:cubicBezTo>
                    <a:pt x="1837" y="5441"/>
                    <a:pt x="2115" y="5635"/>
                    <a:pt x="2431" y="5774"/>
                  </a:cubicBezTo>
                  <a:lnTo>
                    <a:pt x="2328" y="6210"/>
                  </a:lnTo>
                  <a:cubicBezTo>
                    <a:pt x="2301" y="6340"/>
                    <a:pt x="2328" y="6480"/>
                    <a:pt x="2403" y="6591"/>
                  </a:cubicBezTo>
                  <a:cubicBezTo>
                    <a:pt x="2468" y="6702"/>
                    <a:pt x="2579" y="6776"/>
                    <a:pt x="2718" y="6804"/>
                  </a:cubicBezTo>
                  <a:cubicBezTo>
                    <a:pt x="2746" y="6813"/>
                    <a:pt x="2783" y="6823"/>
                    <a:pt x="2820" y="6823"/>
                  </a:cubicBezTo>
                  <a:cubicBezTo>
                    <a:pt x="3052" y="6823"/>
                    <a:pt x="3256" y="6656"/>
                    <a:pt x="3312" y="6424"/>
                  </a:cubicBezTo>
                  <a:lnTo>
                    <a:pt x="3405" y="5988"/>
                  </a:lnTo>
                  <a:cubicBezTo>
                    <a:pt x="3429" y="5989"/>
                    <a:pt x="3453" y="5989"/>
                    <a:pt x="3478" y="5989"/>
                  </a:cubicBezTo>
                  <a:cubicBezTo>
                    <a:pt x="3795" y="5989"/>
                    <a:pt x="4104" y="5932"/>
                    <a:pt x="4397" y="5812"/>
                  </a:cubicBezTo>
                  <a:lnTo>
                    <a:pt x="4638" y="6192"/>
                  </a:lnTo>
                  <a:cubicBezTo>
                    <a:pt x="4713" y="6303"/>
                    <a:pt x="4824" y="6377"/>
                    <a:pt x="4954" y="6405"/>
                  </a:cubicBezTo>
                  <a:cubicBezTo>
                    <a:pt x="4992" y="6413"/>
                    <a:pt x="5030" y="6418"/>
                    <a:pt x="5069" y="6418"/>
                  </a:cubicBezTo>
                  <a:cubicBezTo>
                    <a:pt x="5162" y="6418"/>
                    <a:pt x="5255" y="6393"/>
                    <a:pt x="5334" y="6340"/>
                  </a:cubicBezTo>
                  <a:cubicBezTo>
                    <a:pt x="5445" y="6266"/>
                    <a:pt x="5520" y="6155"/>
                    <a:pt x="5557" y="6025"/>
                  </a:cubicBezTo>
                  <a:cubicBezTo>
                    <a:pt x="5585" y="5895"/>
                    <a:pt x="5557" y="5756"/>
                    <a:pt x="5483" y="5645"/>
                  </a:cubicBezTo>
                  <a:lnTo>
                    <a:pt x="5241" y="5274"/>
                  </a:lnTo>
                  <a:cubicBezTo>
                    <a:pt x="5492" y="5032"/>
                    <a:pt x="5687" y="4754"/>
                    <a:pt x="5826" y="4439"/>
                  </a:cubicBezTo>
                  <a:lnTo>
                    <a:pt x="6262" y="4531"/>
                  </a:lnTo>
                  <a:cubicBezTo>
                    <a:pt x="6300" y="4541"/>
                    <a:pt x="6337" y="4545"/>
                    <a:pt x="6375" y="4545"/>
                  </a:cubicBezTo>
                  <a:cubicBezTo>
                    <a:pt x="6602" y="4545"/>
                    <a:pt x="6808" y="4382"/>
                    <a:pt x="6855" y="4151"/>
                  </a:cubicBezTo>
                  <a:cubicBezTo>
                    <a:pt x="6883" y="4021"/>
                    <a:pt x="6865" y="3891"/>
                    <a:pt x="6791" y="3771"/>
                  </a:cubicBezTo>
                  <a:cubicBezTo>
                    <a:pt x="6716" y="3659"/>
                    <a:pt x="6605" y="3585"/>
                    <a:pt x="6475" y="3557"/>
                  </a:cubicBezTo>
                  <a:lnTo>
                    <a:pt x="6039" y="3465"/>
                  </a:lnTo>
                  <a:cubicBezTo>
                    <a:pt x="6048" y="3121"/>
                    <a:pt x="5983" y="2787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31" y="1767"/>
                    <a:pt x="6382" y="1535"/>
                  </a:cubicBezTo>
                  <a:cubicBezTo>
                    <a:pt x="6286" y="1385"/>
                    <a:pt x="6123" y="1301"/>
                    <a:pt x="5958" y="1301"/>
                  </a:cubicBezTo>
                  <a:cubicBezTo>
                    <a:pt x="5868" y="1301"/>
                    <a:pt x="5777" y="1325"/>
                    <a:pt x="5696" y="1377"/>
                  </a:cubicBezTo>
                  <a:lnTo>
                    <a:pt x="5316" y="1619"/>
                  </a:lnTo>
                  <a:cubicBezTo>
                    <a:pt x="5084" y="1377"/>
                    <a:pt x="4805" y="1183"/>
                    <a:pt x="4490" y="1043"/>
                  </a:cubicBezTo>
                  <a:lnTo>
                    <a:pt x="4583" y="607"/>
                  </a:lnTo>
                  <a:cubicBezTo>
                    <a:pt x="4638" y="338"/>
                    <a:pt x="4471" y="69"/>
                    <a:pt x="4202" y="14"/>
                  </a:cubicBezTo>
                  <a:cubicBezTo>
                    <a:pt x="4163" y="5"/>
                    <a:pt x="4124" y="0"/>
                    <a:pt x="4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55"/>
            <p:cNvSpPr/>
            <p:nvPr/>
          </p:nvSpPr>
          <p:spPr>
            <a:xfrm>
              <a:off x="6650396" y="2651907"/>
              <a:ext cx="191691" cy="189463"/>
            </a:xfrm>
            <a:custGeom>
              <a:rect b="b" l="l" r="r" t="t"/>
              <a:pathLst>
                <a:path extrusionOk="0" h="3741" w="3785">
                  <a:moveTo>
                    <a:pt x="1898" y="852"/>
                  </a:moveTo>
                  <a:cubicBezTo>
                    <a:pt x="2084" y="852"/>
                    <a:pt x="2272" y="902"/>
                    <a:pt x="2440" y="1008"/>
                  </a:cubicBezTo>
                  <a:cubicBezTo>
                    <a:pt x="2913" y="1314"/>
                    <a:pt x="3052" y="1945"/>
                    <a:pt x="2755" y="2418"/>
                  </a:cubicBezTo>
                  <a:cubicBezTo>
                    <a:pt x="2558" y="2723"/>
                    <a:pt x="2225" y="2889"/>
                    <a:pt x="1887" y="2889"/>
                  </a:cubicBezTo>
                  <a:cubicBezTo>
                    <a:pt x="1701" y="2889"/>
                    <a:pt x="1513" y="2839"/>
                    <a:pt x="1345" y="2733"/>
                  </a:cubicBezTo>
                  <a:cubicBezTo>
                    <a:pt x="872" y="2427"/>
                    <a:pt x="733" y="1796"/>
                    <a:pt x="1030" y="1323"/>
                  </a:cubicBezTo>
                  <a:cubicBezTo>
                    <a:pt x="1227" y="1018"/>
                    <a:pt x="1560" y="852"/>
                    <a:pt x="1898" y="852"/>
                  </a:cubicBezTo>
                  <a:close/>
                  <a:moveTo>
                    <a:pt x="1528" y="1"/>
                  </a:moveTo>
                  <a:cubicBezTo>
                    <a:pt x="1511" y="1"/>
                    <a:pt x="1493" y="2"/>
                    <a:pt x="1475" y="6"/>
                  </a:cubicBezTo>
                  <a:cubicBezTo>
                    <a:pt x="1345" y="34"/>
                    <a:pt x="1262" y="173"/>
                    <a:pt x="1289" y="303"/>
                  </a:cubicBezTo>
                  <a:lnTo>
                    <a:pt x="1345" y="572"/>
                  </a:lnTo>
                  <a:cubicBezTo>
                    <a:pt x="1169" y="646"/>
                    <a:pt x="993" y="767"/>
                    <a:pt x="853" y="915"/>
                  </a:cubicBezTo>
                  <a:lnTo>
                    <a:pt x="631" y="767"/>
                  </a:lnTo>
                  <a:cubicBezTo>
                    <a:pt x="588" y="740"/>
                    <a:pt x="541" y="728"/>
                    <a:pt x="494" y="728"/>
                  </a:cubicBezTo>
                  <a:cubicBezTo>
                    <a:pt x="409" y="728"/>
                    <a:pt x="326" y="769"/>
                    <a:pt x="278" y="841"/>
                  </a:cubicBezTo>
                  <a:cubicBezTo>
                    <a:pt x="204" y="961"/>
                    <a:pt x="241" y="1119"/>
                    <a:pt x="362" y="1193"/>
                  </a:cubicBezTo>
                  <a:lnTo>
                    <a:pt x="584" y="1332"/>
                  </a:lnTo>
                  <a:cubicBezTo>
                    <a:pt x="510" y="1527"/>
                    <a:pt x="473" y="1731"/>
                    <a:pt x="482" y="1926"/>
                  </a:cubicBezTo>
                  <a:lnTo>
                    <a:pt x="213" y="1982"/>
                  </a:lnTo>
                  <a:cubicBezTo>
                    <a:pt x="84" y="2019"/>
                    <a:pt x="0" y="2149"/>
                    <a:pt x="28" y="2288"/>
                  </a:cubicBezTo>
                  <a:cubicBezTo>
                    <a:pt x="52" y="2401"/>
                    <a:pt x="161" y="2479"/>
                    <a:pt x="274" y="2479"/>
                  </a:cubicBezTo>
                  <a:cubicBezTo>
                    <a:pt x="291" y="2479"/>
                    <a:pt x="308" y="2477"/>
                    <a:pt x="325" y="2473"/>
                  </a:cubicBezTo>
                  <a:lnTo>
                    <a:pt x="594" y="2418"/>
                  </a:lnTo>
                  <a:cubicBezTo>
                    <a:pt x="668" y="2594"/>
                    <a:pt x="779" y="2770"/>
                    <a:pt x="937" y="2909"/>
                  </a:cubicBezTo>
                  <a:lnTo>
                    <a:pt x="789" y="3132"/>
                  </a:lnTo>
                  <a:cubicBezTo>
                    <a:pt x="714" y="3253"/>
                    <a:pt x="751" y="3410"/>
                    <a:pt x="863" y="3485"/>
                  </a:cubicBezTo>
                  <a:cubicBezTo>
                    <a:pt x="905" y="3510"/>
                    <a:pt x="950" y="3523"/>
                    <a:pt x="995" y="3523"/>
                  </a:cubicBezTo>
                  <a:cubicBezTo>
                    <a:pt x="1078" y="3523"/>
                    <a:pt x="1158" y="3480"/>
                    <a:pt x="1206" y="3401"/>
                  </a:cubicBezTo>
                  <a:lnTo>
                    <a:pt x="1354" y="3179"/>
                  </a:lnTo>
                  <a:cubicBezTo>
                    <a:pt x="1530" y="3245"/>
                    <a:pt x="1712" y="3282"/>
                    <a:pt x="1889" y="3282"/>
                  </a:cubicBezTo>
                  <a:cubicBezTo>
                    <a:pt x="1909" y="3282"/>
                    <a:pt x="1928" y="3281"/>
                    <a:pt x="1948" y="3281"/>
                  </a:cubicBezTo>
                  <a:lnTo>
                    <a:pt x="2004" y="3550"/>
                  </a:lnTo>
                  <a:cubicBezTo>
                    <a:pt x="2036" y="3663"/>
                    <a:pt x="2139" y="3740"/>
                    <a:pt x="2250" y="3740"/>
                  </a:cubicBezTo>
                  <a:cubicBezTo>
                    <a:pt x="2267" y="3740"/>
                    <a:pt x="2284" y="3739"/>
                    <a:pt x="2301" y="3735"/>
                  </a:cubicBezTo>
                  <a:cubicBezTo>
                    <a:pt x="2440" y="3707"/>
                    <a:pt x="2523" y="3568"/>
                    <a:pt x="2495" y="3438"/>
                  </a:cubicBezTo>
                  <a:lnTo>
                    <a:pt x="2440" y="3169"/>
                  </a:lnTo>
                  <a:cubicBezTo>
                    <a:pt x="2616" y="3095"/>
                    <a:pt x="2783" y="2984"/>
                    <a:pt x="2922" y="2826"/>
                  </a:cubicBezTo>
                  <a:lnTo>
                    <a:pt x="3154" y="2974"/>
                  </a:lnTo>
                  <a:cubicBezTo>
                    <a:pt x="3197" y="3001"/>
                    <a:pt x="3243" y="3013"/>
                    <a:pt x="3288" y="3013"/>
                  </a:cubicBezTo>
                  <a:cubicBezTo>
                    <a:pt x="3371" y="3013"/>
                    <a:pt x="3449" y="2972"/>
                    <a:pt x="3497" y="2900"/>
                  </a:cubicBezTo>
                  <a:cubicBezTo>
                    <a:pt x="3572" y="2780"/>
                    <a:pt x="3544" y="2631"/>
                    <a:pt x="3423" y="2557"/>
                  </a:cubicBezTo>
                  <a:lnTo>
                    <a:pt x="3191" y="2409"/>
                  </a:lnTo>
                  <a:cubicBezTo>
                    <a:pt x="3275" y="2214"/>
                    <a:pt x="3312" y="2010"/>
                    <a:pt x="3303" y="1815"/>
                  </a:cubicBezTo>
                  <a:lnTo>
                    <a:pt x="3562" y="1759"/>
                  </a:lnTo>
                  <a:cubicBezTo>
                    <a:pt x="3701" y="1722"/>
                    <a:pt x="3785" y="1592"/>
                    <a:pt x="3757" y="1462"/>
                  </a:cubicBezTo>
                  <a:cubicBezTo>
                    <a:pt x="3733" y="1341"/>
                    <a:pt x="3624" y="1262"/>
                    <a:pt x="3511" y="1262"/>
                  </a:cubicBezTo>
                  <a:cubicBezTo>
                    <a:pt x="3494" y="1262"/>
                    <a:pt x="3477" y="1264"/>
                    <a:pt x="3460" y="1268"/>
                  </a:cubicBezTo>
                  <a:lnTo>
                    <a:pt x="3191" y="1323"/>
                  </a:lnTo>
                  <a:cubicBezTo>
                    <a:pt x="3117" y="1147"/>
                    <a:pt x="2996" y="980"/>
                    <a:pt x="2848" y="841"/>
                  </a:cubicBezTo>
                  <a:lnTo>
                    <a:pt x="2996" y="609"/>
                  </a:lnTo>
                  <a:cubicBezTo>
                    <a:pt x="3071" y="488"/>
                    <a:pt x="3034" y="340"/>
                    <a:pt x="2922" y="266"/>
                  </a:cubicBezTo>
                  <a:cubicBezTo>
                    <a:pt x="2878" y="238"/>
                    <a:pt x="2828" y="225"/>
                    <a:pt x="2779" y="225"/>
                  </a:cubicBezTo>
                  <a:cubicBezTo>
                    <a:pt x="2696" y="225"/>
                    <a:pt x="2616" y="264"/>
                    <a:pt x="2570" y="340"/>
                  </a:cubicBezTo>
                  <a:lnTo>
                    <a:pt x="2431" y="572"/>
                  </a:lnTo>
                  <a:cubicBezTo>
                    <a:pt x="2255" y="497"/>
                    <a:pt x="2072" y="459"/>
                    <a:pt x="1896" y="459"/>
                  </a:cubicBezTo>
                  <a:cubicBezTo>
                    <a:pt x="1876" y="459"/>
                    <a:pt x="1856" y="460"/>
                    <a:pt x="1837" y="460"/>
                  </a:cubicBezTo>
                  <a:lnTo>
                    <a:pt x="1781" y="201"/>
                  </a:lnTo>
                  <a:cubicBezTo>
                    <a:pt x="1749" y="80"/>
                    <a:pt x="1646" y="1"/>
                    <a:pt x="15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55"/>
            <p:cNvSpPr/>
            <p:nvPr/>
          </p:nvSpPr>
          <p:spPr>
            <a:xfrm>
              <a:off x="6647104" y="2648969"/>
              <a:ext cx="197364" cy="194933"/>
            </a:xfrm>
            <a:custGeom>
              <a:rect b="b" l="l" r="r" t="t"/>
              <a:pathLst>
                <a:path extrusionOk="0" h="3849" w="3897">
                  <a:moveTo>
                    <a:pt x="1957" y="964"/>
                  </a:moveTo>
                  <a:cubicBezTo>
                    <a:pt x="2143" y="964"/>
                    <a:pt x="2319" y="1010"/>
                    <a:pt x="2477" y="1112"/>
                  </a:cubicBezTo>
                  <a:cubicBezTo>
                    <a:pt x="2932" y="1400"/>
                    <a:pt x="3061" y="2003"/>
                    <a:pt x="2774" y="2448"/>
                  </a:cubicBezTo>
                  <a:cubicBezTo>
                    <a:pt x="2635" y="2671"/>
                    <a:pt x="2421" y="2819"/>
                    <a:pt x="2162" y="2875"/>
                  </a:cubicBezTo>
                  <a:cubicBezTo>
                    <a:pt x="2092" y="2890"/>
                    <a:pt x="2023" y="2898"/>
                    <a:pt x="1953" y="2898"/>
                  </a:cubicBezTo>
                  <a:cubicBezTo>
                    <a:pt x="1771" y="2898"/>
                    <a:pt x="1592" y="2846"/>
                    <a:pt x="1438" y="2745"/>
                  </a:cubicBezTo>
                  <a:cubicBezTo>
                    <a:pt x="1215" y="2606"/>
                    <a:pt x="1067" y="2392"/>
                    <a:pt x="1011" y="2133"/>
                  </a:cubicBezTo>
                  <a:cubicBezTo>
                    <a:pt x="956" y="1882"/>
                    <a:pt x="1002" y="1622"/>
                    <a:pt x="1141" y="1409"/>
                  </a:cubicBezTo>
                  <a:cubicBezTo>
                    <a:pt x="1280" y="1186"/>
                    <a:pt x="1494" y="1038"/>
                    <a:pt x="1744" y="982"/>
                  </a:cubicBezTo>
                  <a:cubicBezTo>
                    <a:pt x="1818" y="964"/>
                    <a:pt x="1893" y="964"/>
                    <a:pt x="1957" y="964"/>
                  </a:cubicBezTo>
                  <a:close/>
                  <a:moveTo>
                    <a:pt x="1959" y="853"/>
                  </a:moveTo>
                  <a:cubicBezTo>
                    <a:pt x="1881" y="853"/>
                    <a:pt x="1803" y="862"/>
                    <a:pt x="1726" y="880"/>
                  </a:cubicBezTo>
                  <a:cubicBezTo>
                    <a:pt x="1447" y="945"/>
                    <a:pt x="1206" y="1112"/>
                    <a:pt x="1058" y="1353"/>
                  </a:cubicBezTo>
                  <a:cubicBezTo>
                    <a:pt x="900" y="1595"/>
                    <a:pt x="844" y="1882"/>
                    <a:pt x="909" y="2160"/>
                  </a:cubicBezTo>
                  <a:cubicBezTo>
                    <a:pt x="974" y="2439"/>
                    <a:pt x="1141" y="2680"/>
                    <a:pt x="1382" y="2828"/>
                  </a:cubicBezTo>
                  <a:cubicBezTo>
                    <a:pt x="1549" y="2940"/>
                    <a:pt x="1753" y="3005"/>
                    <a:pt x="1957" y="3005"/>
                  </a:cubicBezTo>
                  <a:cubicBezTo>
                    <a:pt x="2032" y="3005"/>
                    <a:pt x="2106" y="2995"/>
                    <a:pt x="2189" y="2977"/>
                  </a:cubicBezTo>
                  <a:cubicBezTo>
                    <a:pt x="2468" y="2912"/>
                    <a:pt x="2709" y="2745"/>
                    <a:pt x="2857" y="2504"/>
                  </a:cubicBezTo>
                  <a:cubicBezTo>
                    <a:pt x="3182" y="2003"/>
                    <a:pt x="3034" y="1344"/>
                    <a:pt x="2533" y="1019"/>
                  </a:cubicBezTo>
                  <a:cubicBezTo>
                    <a:pt x="2359" y="912"/>
                    <a:pt x="2160" y="853"/>
                    <a:pt x="1959" y="853"/>
                  </a:cubicBezTo>
                  <a:close/>
                  <a:moveTo>
                    <a:pt x="1595" y="107"/>
                  </a:moveTo>
                  <a:cubicBezTo>
                    <a:pt x="1632" y="107"/>
                    <a:pt x="1672" y="117"/>
                    <a:pt x="1707" y="138"/>
                  </a:cubicBezTo>
                  <a:cubicBezTo>
                    <a:pt x="1753" y="166"/>
                    <a:pt x="1781" y="203"/>
                    <a:pt x="1791" y="259"/>
                  </a:cubicBezTo>
                  <a:lnTo>
                    <a:pt x="1855" y="565"/>
                  </a:lnTo>
                  <a:lnTo>
                    <a:pt x="1902" y="565"/>
                  </a:lnTo>
                  <a:cubicBezTo>
                    <a:pt x="2106" y="565"/>
                    <a:pt x="2291" y="593"/>
                    <a:pt x="2477" y="667"/>
                  </a:cubicBezTo>
                  <a:lnTo>
                    <a:pt x="2514" y="685"/>
                  </a:lnTo>
                  <a:lnTo>
                    <a:pt x="2681" y="416"/>
                  </a:lnTo>
                  <a:cubicBezTo>
                    <a:pt x="2709" y="370"/>
                    <a:pt x="2755" y="342"/>
                    <a:pt x="2811" y="333"/>
                  </a:cubicBezTo>
                  <a:cubicBezTo>
                    <a:pt x="2823" y="331"/>
                    <a:pt x="2835" y="329"/>
                    <a:pt x="2847" y="329"/>
                  </a:cubicBezTo>
                  <a:cubicBezTo>
                    <a:pt x="2885" y="329"/>
                    <a:pt x="2925" y="340"/>
                    <a:pt x="2959" y="361"/>
                  </a:cubicBezTo>
                  <a:cubicBezTo>
                    <a:pt x="3052" y="416"/>
                    <a:pt x="3080" y="537"/>
                    <a:pt x="3015" y="630"/>
                  </a:cubicBezTo>
                  <a:lnTo>
                    <a:pt x="2848" y="899"/>
                  </a:lnTo>
                  <a:lnTo>
                    <a:pt x="2876" y="927"/>
                  </a:lnTo>
                  <a:cubicBezTo>
                    <a:pt x="3024" y="1066"/>
                    <a:pt x="3136" y="1223"/>
                    <a:pt x="3210" y="1400"/>
                  </a:cubicBezTo>
                  <a:lnTo>
                    <a:pt x="3228" y="1446"/>
                  </a:lnTo>
                  <a:lnTo>
                    <a:pt x="3535" y="1372"/>
                  </a:lnTo>
                  <a:cubicBezTo>
                    <a:pt x="3548" y="1370"/>
                    <a:pt x="3562" y="1368"/>
                    <a:pt x="3575" y="1368"/>
                  </a:cubicBezTo>
                  <a:cubicBezTo>
                    <a:pt x="3613" y="1368"/>
                    <a:pt x="3648" y="1379"/>
                    <a:pt x="3683" y="1400"/>
                  </a:cubicBezTo>
                  <a:cubicBezTo>
                    <a:pt x="3729" y="1428"/>
                    <a:pt x="3757" y="1474"/>
                    <a:pt x="3776" y="1530"/>
                  </a:cubicBezTo>
                  <a:cubicBezTo>
                    <a:pt x="3785" y="1576"/>
                    <a:pt x="3776" y="1632"/>
                    <a:pt x="3748" y="1678"/>
                  </a:cubicBezTo>
                  <a:cubicBezTo>
                    <a:pt x="3720" y="1724"/>
                    <a:pt x="3674" y="1752"/>
                    <a:pt x="3618" y="1762"/>
                  </a:cubicBezTo>
                  <a:lnTo>
                    <a:pt x="3312" y="1826"/>
                  </a:lnTo>
                  <a:lnTo>
                    <a:pt x="3312" y="1873"/>
                  </a:lnTo>
                  <a:cubicBezTo>
                    <a:pt x="3321" y="2068"/>
                    <a:pt x="3284" y="2262"/>
                    <a:pt x="3210" y="2439"/>
                  </a:cubicBezTo>
                  <a:lnTo>
                    <a:pt x="3191" y="2485"/>
                  </a:lnTo>
                  <a:lnTo>
                    <a:pt x="3460" y="2652"/>
                  </a:lnTo>
                  <a:cubicBezTo>
                    <a:pt x="3507" y="2680"/>
                    <a:pt x="3535" y="2726"/>
                    <a:pt x="3553" y="2782"/>
                  </a:cubicBezTo>
                  <a:cubicBezTo>
                    <a:pt x="3562" y="2828"/>
                    <a:pt x="3553" y="2884"/>
                    <a:pt x="3525" y="2930"/>
                  </a:cubicBezTo>
                  <a:cubicBezTo>
                    <a:pt x="3484" y="2989"/>
                    <a:pt x="3421" y="3021"/>
                    <a:pt x="3357" y="3021"/>
                  </a:cubicBezTo>
                  <a:cubicBezTo>
                    <a:pt x="3320" y="3021"/>
                    <a:pt x="3281" y="3010"/>
                    <a:pt x="3247" y="2986"/>
                  </a:cubicBezTo>
                  <a:lnTo>
                    <a:pt x="2978" y="2819"/>
                  </a:lnTo>
                  <a:lnTo>
                    <a:pt x="2950" y="2847"/>
                  </a:lnTo>
                  <a:cubicBezTo>
                    <a:pt x="2820" y="2995"/>
                    <a:pt x="2663" y="3107"/>
                    <a:pt x="2477" y="3181"/>
                  </a:cubicBezTo>
                  <a:lnTo>
                    <a:pt x="2440" y="3199"/>
                  </a:lnTo>
                  <a:lnTo>
                    <a:pt x="2505" y="3506"/>
                  </a:lnTo>
                  <a:cubicBezTo>
                    <a:pt x="2514" y="3561"/>
                    <a:pt x="2514" y="3608"/>
                    <a:pt x="2477" y="3654"/>
                  </a:cubicBezTo>
                  <a:cubicBezTo>
                    <a:pt x="2449" y="3700"/>
                    <a:pt x="2412" y="3728"/>
                    <a:pt x="2356" y="3747"/>
                  </a:cubicBezTo>
                  <a:cubicBezTo>
                    <a:pt x="2342" y="3749"/>
                    <a:pt x="2329" y="3750"/>
                    <a:pt x="2316" y="3750"/>
                  </a:cubicBezTo>
                  <a:cubicBezTo>
                    <a:pt x="2278" y="3750"/>
                    <a:pt x="2243" y="3740"/>
                    <a:pt x="2208" y="3719"/>
                  </a:cubicBezTo>
                  <a:cubicBezTo>
                    <a:pt x="2162" y="3691"/>
                    <a:pt x="2134" y="3645"/>
                    <a:pt x="2124" y="3589"/>
                  </a:cubicBezTo>
                  <a:lnTo>
                    <a:pt x="2050" y="3283"/>
                  </a:lnTo>
                  <a:lnTo>
                    <a:pt x="2004" y="3283"/>
                  </a:lnTo>
                  <a:cubicBezTo>
                    <a:pt x="1984" y="3284"/>
                    <a:pt x="1965" y="3284"/>
                    <a:pt x="1945" y="3284"/>
                  </a:cubicBezTo>
                  <a:cubicBezTo>
                    <a:pt x="1772" y="3284"/>
                    <a:pt x="1605" y="3248"/>
                    <a:pt x="1438" y="3181"/>
                  </a:cubicBezTo>
                  <a:lnTo>
                    <a:pt x="1401" y="3162"/>
                  </a:lnTo>
                  <a:lnTo>
                    <a:pt x="1225" y="3431"/>
                  </a:lnTo>
                  <a:cubicBezTo>
                    <a:pt x="1188" y="3492"/>
                    <a:pt x="1124" y="3525"/>
                    <a:pt x="1058" y="3525"/>
                  </a:cubicBezTo>
                  <a:cubicBezTo>
                    <a:pt x="1023" y="3525"/>
                    <a:pt x="988" y="3516"/>
                    <a:pt x="956" y="3496"/>
                  </a:cubicBezTo>
                  <a:cubicBezTo>
                    <a:pt x="909" y="3468"/>
                    <a:pt x="881" y="3422"/>
                    <a:pt x="872" y="3366"/>
                  </a:cubicBezTo>
                  <a:cubicBezTo>
                    <a:pt x="854" y="3320"/>
                    <a:pt x="863" y="3264"/>
                    <a:pt x="891" y="3218"/>
                  </a:cubicBezTo>
                  <a:lnTo>
                    <a:pt x="1067" y="2949"/>
                  </a:lnTo>
                  <a:lnTo>
                    <a:pt x="1030" y="2921"/>
                  </a:lnTo>
                  <a:cubicBezTo>
                    <a:pt x="891" y="2791"/>
                    <a:pt x="779" y="2634"/>
                    <a:pt x="705" y="2448"/>
                  </a:cubicBezTo>
                  <a:lnTo>
                    <a:pt x="687" y="2411"/>
                  </a:lnTo>
                  <a:lnTo>
                    <a:pt x="380" y="2476"/>
                  </a:lnTo>
                  <a:cubicBezTo>
                    <a:pt x="364" y="2480"/>
                    <a:pt x="349" y="2482"/>
                    <a:pt x="333" y="2482"/>
                  </a:cubicBezTo>
                  <a:cubicBezTo>
                    <a:pt x="241" y="2482"/>
                    <a:pt x="163" y="2415"/>
                    <a:pt x="139" y="2327"/>
                  </a:cubicBezTo>
                  <a:cubicBezTo>
                    <a:pt x="121" y="2216"/>
                    <a:pt x="186" y="2114"/>
                    <a:pt x="288" y="2086"/>
                  </a:cubicBezTo>
                  <a:lnTo>
                    <a:pt x="603" y="2021"/>
                  </a:lnTo>
                  <a:lnTo>
                    <a:pt x="603" y="1975"/>
                  </a:lnTo>
                  <a:cubicBezTo>
                    <a:pt x="594" y="1780"/>
                    <a:pt x="622" y="1585"/>
                    <a:pt x="696" y="1409"/>
                  </a:cubicBezTo>
                  <a:lnTo>
                    <a:pt x="714" y="1372"/>
                  </a:lnTo>
                  <a:lnTo>
                    <a:pt x="445" y="1196"/>
                  </a:lnTo>
                  <a:cubicBezTo>
                    <a:pt x="408" y="1168"/>
                    <a:pt x="371" y="1121"/>
                    <a:pt x="362" y="1075"/>
                  </a:cubicBezTo>
                  <a:cubicBezTo>
                    <a:pt x="353" y="1019"/>
                    <a:pt x="362" y="964"/>
                    <a:pt x="390" y="927"/>
                  </a:cubicBezTo>
                  <a:cubicBezTo>
                    <a:pt x="426" y="866"/>
                    <a:pt x="494" y="833"/>
                    <a:pt x="560" y="833"/>
                  </a:cubicBezTo>
                  <a:cubicBezTo>
                    <a:pt x="595" y="833"/>
                    <a:pt x="630" y="842"/>
                    <a:pt x="659" y="862"/>
                  </a:cubicBezTo>
                  <a:lnTo>
                    <a:pt x="928" y="1038"/>
                  </a:lnTo>
                  <a:lnTo>
                    <a:pt x="956" y="1001"/>
                  </a:lnTo>
                  <a:cubicBezTo>
                    <a:pt x="1095" y="862"/>
                    <a:pt x="1252" y="750"/>
                    <a:pt x="1429" y="667"/>
                  </a:cubicBezTo>
                  <a:lnTo>
                    <a:pt x="1475" y="658"/>
                  </a:lnTo>
                  <a:lnTo>
                    <a:pt x="1401" y="342"/>
                  </a:lnTo>
                  <a:cubicBezTo>
                    <a:pt x="1392" y="296"/>
                    <a:pt x="1401" y="240"/>
                    <a:pt x="1429" y="194"/>
                  </a:cubicBezTo>
                  <a:cubicBezTo>
                    <a:pt x="1457" y="147"/>
                    <a:pt x="1503" y="120"/>
                    <a:pt x="1559" y="110"/>
                  </a:cubicBezTo>
                  <a:cubicBezTo>
                    <a:pt x="1570" y="108"/>
                    <a:pt x="1582" y="107"/>
                    <a:pt x="1595" y="107"/>
                  </a:cubicBezTo>
                  <a:close/>
                  <a:moveTo>
                    <a:pt x="1598" y="1"/>
                  </a:moveTo>
                  <a:cubicBezTo>
                    <a:pt x="1575" y="1"/>
                    <a:pt x="1553" y="3"/>
                    <a:pt x="1531" y="8"/>
                  </a:cubicBezTo>
                  <a:cubicBezTo>
                    <a:pt x="1457" y="27"/>
                    <a:pt x="1392" y="73"/>
                    <a:pt x="1345" y="138"/>
                  </a:cubicBezTo>
                  <a:cubicBezTo>
                    <a:pt x="1299" y="212"/>
                    <a:pt x="1290" y="287"/>
                    <a:pt x="1308" y="370"/>
                  </a:cubicBezTo>
                  <a:lnTo>
                    <a:pt x="1354" y="593"/>
                  </a:lnTo>
                  <a:cubicBezTo>
                    <a:pt x="1188" y="667"/>
                    <a:pt x="1039" y="769"/>
                    <a:pt x="918" y="899"/>
                  </a:cubicBezTo>
                  <a:lnTo>
                    <a:pt x="724" y="778"/>
                  </a:lnTo>
                  <a:cubicBezTo>
                    <a:pt x="673" y="744"/>
                    <a:pt x="614" y="728"/>
                    <a:pt x="556" y="728"/>
                  </a:cubicBezTo>
                  <a:cubicBezTo>
                    <a:pt x="457" y="728"/>
                    <a:pt x="359" y="777"/>
                    <a:pt x="306" y="871"/>
                  </a:cubicBezTo>
                  <a:cubicBezTo>
                    <a:pt x="213" y="1010"/>
                    <a:pt x="251" y="1196"/>
                    <a:pt x="399" y="1288"/>
                  </a:cubicBezTo>
                  <a:lnTo>
                    <a:pt x="585" y="1409"/>
                  </a:lnTo>
                  <a:cubicBezTo>
                    <a:pt x="529" y="1576"/>
                    <a:pt x="492" y="1752"/>
                    <a:pt x="492" y="1938"/>
                  </a:cubicBezTo>
                  <a:lnTo>
                    <a:pt x="269" y="1984"/>
                  </a:lnTo>
                  <a:cubicBezTo>
                    <a:pt x="102" y="2021"/>
                    <a:pt x="0" y="2188"/>
                    <a:pt x="37" y="2346"/>
                  </a:cubicBezTo>
                  <a:cubicBezTo>
                    <a:pt x="69" y="2490"/>
                    <a:pt x="198" y="2585"/>
                    <a:pt x="333" y="2585"/>
                  </a:cubicBezTo>
                  <a:cubicBezTo>
                    <a:pt x="355" y="2585"/>
                    <a:pt x="377" y="2583"/>
                    <a:pt x="399" y="2578"/>
                  </a:cubicBezTo>
                  <a:lnTo>
                    <a:pt x="622" y="2531"/>
                  </a:lnTo>
                  <a:cubicBezTo>
                    <a:pt x="696" y="2698"/>
                    <a:pt x="807" y="2838"/>
                    <a:pt x="928" y="2967"/>
                  </a:cubicBezTo>
                  <a:lnTo>
                    <a:pt x="807" y="3162"/>
                  </a:lnTo>
                  <a:cubicBezTo>
                    <a:pt x="761" y="3227"/>
                    <a:pt x="752" y="3311"/>
                    <a:pt x="770" y="3394"/>
                  </a:cubicBezTo>
                  <a:cubicBezTo>
                    <a:pt x="789" y="3468"/>
                    <a:pt x="835" y="3533"/>
                    <a:pt x="900" y="3580"/>
                  </a:cubicBezTo>
                  <a:cubicBezTo>
                    <a:pt x="949" y="3613"/>
                    <a:pt x="1004" y="3628"/>
                    <a:pt x="1059" y="3628"/>
                  </a:cubicBezTo>
                  <a:cubicBezTo>
                    <a:pt x="1159" y="3628"/>
                    <a:pt x="1257" y="3577"/>
                    <a:pt x="1317" y="3487"/>
                  </a:cubicBezTo>
                  <a:lnTo>
                    <a:pt x="1438" y="3292"/>
                  </a:lnTo>
                  <a:cubicBezTo>
                    <a:pt x="1596" y="3350"/>
                    <a:pt x="1755" y="3386"/>
                    <a:pt x="1913" y="3386"/>
                  </a:cubicBezTo>
                  <a:cubicBezTo>
                    <a:pt x="1931" y="3386"/>
                    <a:pt x="1949" y="3386"/>
                    <a:pt x="1967" y="3385"/>
                  </a:cubicBezTo>
                  <a:lnTo>
                    <a:pt x="2022" y="3617"/>
                  </a:lnTo>
                  <a:cubicBezTo>
                    <a:pt x="2032" y="3691"/>
                    <a:pt x="2078" y="3765"/>
                    <a:pt x="2152" y="3802"/>
                  </a:cubicBezTo>
                  <a:cubicBezTo>
                    <a:pt x="2199" y="3839"/>
                    <a:pt x="2254" y="3849"/>
                    <a:pt x="2310" y="3849"/>
                  </a:cubicBezTo>
                  <a:lnTo>
                    <a:pt x="2384" y="3849"/>
                  </a:lnTo>
                  <a:cubicBezTo>
                    <a:pt x="2458" y="3830"/>
                    <a:pt x="2523" y="3784"/>
                    <a:pt x="2570" y="3710"/>
                  </a:cubicBezTo>
                  <a:cubicBezTo>
                    <a:pt x="2616" y="3645"/>
                    <a:pt x="2625" y="3561"/>
                    <a:pt x="2607" y="3487"/>
                  </a:cubicBezTo>
                  <a:lnTo>
                    <a:pt x="2560" y="3255"/>
                  </a:lnTo>
                  <a:cubicBezTo>
                    <a:pt x="2727" y="3181"/>
                    <a:pt x="2876" y="3079"/>
                    <a:pt x="2996" y="2949"/>
                  </a:cubicBezTo>
                  <a:lnTo>
                    <a:pt x="3191" y="3079"/>
                  </a:lnTo>
                  <a:cubicBezTo>
                    <a:pt x="3241" y="3112"/>
                    <a:pt x="3297" y="3127"/>
                    <a:pt x="3353" y="3127"/>
                  </a:cubicBezTo>
                  <a:cubicBezTo>
                    <a:pt x="3454" y="3127"/>
                    <a:pt x="3555" y="3076"/>
                    <a:pt x="3609" y="2986"/>
                  </a:cubicBezTo>
                  <a:cubicBezTo>
                    <a:pt x="3655" y="2921"/>
                    <a:pt x="3674" y="2838"/>
                    <a:pt x="3655" y="2754"/>
                  </a:cubicBezTo>
                  <a:cubicBezTo>
                    <a:pt x="3637" y="2680"/>
                    <a:pt x="3590" y="2606"/>
                    <a:pt x="3516" y="2569"/>
                  </a:cubicBezTo>
                  <a:lnTo>
                    <a:pt x="3330" y="2439"/>
                  </a:lnTo>
                  <a:cubicBezTo>
                    <a:pt x="3386" y="2272"/>
                    <a:pt x="3423" y="2095"/>
                    <a:pt x="3423" y="1919"/>
                  </a:cubicBezTo>
                  <a:lnTo>
                    <a:pt x="3646" y="1864"/>
                  </a:lnTo>
                  <a:cubicBezTo>
                    <a:pt x="3720" y="1845"/>
                    <a:pt x="3794" y="1799"/>
                    <a:pt x="3831" y="1734"/>
                  </a:cubicBezTo>
                  <a:cubicBezTo>
                    <a:pt x="3878" y="1669"/>
                    <a:pt x="3896" y="1585"/>
                    <a:pt x="3878" y="1502"/>
                  </a:cubicBezTo>
                  <a:cubicBezTo>
                    <a:pt x="3859" y="1428"/>
                    <a:pt x="3813" y="1363"/>
                    <a:pt x="3748" y="1316"/>
                  </a:cubicBezTo>
                  <a:cubicBezTo>
                    <a:pt x="3690" y="1280"/>
                    <a:pt x="3627" y="1267"/>
                    <a:pt x="3567" y="1267"/>
                  </a:cubicBezTo>
                  <a:cubicBezTo>
                    <a:pt x="3550" y="1267"/>
                    <a:pt x="3533" y="1268"/>
                    <a:pt x="3516" y="1270"/>
                  </a:cubicBezTo>
                  <a:lnTo>
                    <a:pt x="3293" y="1326"/>
                  </a:lnTo>
                  <a:cubicBezTo>
                    <a:pt x="3219" y="1159"/>
                    <a:pt x="3108" y="1010"/>
                    <a:pt x="2987" y="880"/>
                  </a:cubicBezTo>
                  <a:lnTo>
                    <a:pt x="3108" y="685"/>
                  </a:lnTo>
                  <a:cubicBezTo>
                    <a:pt x="3201" y="546"/>
                    <a:pt x="3154" y="361"/>
                    <a:pt x="3015" y="268"/>
                  </a:cubicBezTo>
                  <a:cubicBezTo>
                    <a:pt x="2967" y="241"/>
                    <a:pt x="2910" y="224"/>
                    <a:pt x="2850" y="224"/>
                  </a:cubicBezTo>
                  <a:cubicBezTo>
                    <a:pt x="2828" y="224"/>
                    <a:pt x="2805" y="226"/>
                    <a:pt x="2783" y="231"/>
                  </a:cubicBezTo>
                  <a:cubicBezTo>
                    <a:pt x="2709" y="249"/>
                    <a:pt x="2644" y="296"/>
                    <a:pt x="2598" y="361"/>
                  </a:cubicBezTo>
                  <a:lnTo>
                    <a:pt x="2477" y="556"/>
                  </a:lnTo>
                  <a:cubicBezTo>
                    <a:pt x="2301" y="491"/>
                    <a:pt x="2124" y="463"/>
                    <a:pt x="1948" y="463"/>
                  </a:cubicBezTo>
                  <a:lnTo>
                    <a:pt x="1893" y="240"/>
                  </a:lnTo>
                  <a:cubicBezTo>
                    <a:pt x="1874" y="157"/>
                    <a:pt x="1828" y="92"/>
                    <a:pt x="1763" y="45"/>
                  </a:cubicBezTo>
                  <a:cubicBezTo>
                    <a:pt x="1715" y="18"/>
                    <a:pt x="1658" y="1"/>
                    <a:pt x="1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55"/>
            <p:cNvSpPr/>
            <p:nvPr/>
          </p:nvSpPr>
          <p:spPr>
            <a:xfrm>
              <a:off x="6548904" y="2480423"/>
              <a:ext cx="190780" cy="188501"/>
            </a:xfrm>
            <a:custGeom>
              <a:rect b="b" l="l" r="r" t="t"/>
              <a:pathLst>
                <a:path extrusionOk="0" h="3722" w="3767">
                  <a:moveTo>
                    <a:pt x="1881" y="849"/>
                  </a:moveTo>
                  <a:cubicBezTo>
                    <a:pt x="2069" y="849"/>
                    <a:pt x="2260" y="901"/>
                    <a:pt x="2431" y="1008"/>
                  </a:cubicBezTo>
                  <a:cubicBezTo>
                    <a:pt x="2895" y="1314"/>
                    <a:pt x="3034" y="1935"/>
                    <a:pt x="2737" y="2409"/>
                  </a:cubicBezTo>
                  <a:cubicBezTo>
                    <a:pt x="2547" y="2711"/>
                    <a:pt x="2220" y="2877"/>
                    <a:pt x="1885" y="2877"/>
                  </a:cubicBezTo>
                  <a:cubicBezTo>
                    <a:pt x="1697" y="2877"/>
                    <a:pt x="1506" y="2825"/>
                    <a:pt x="1336" y="2715"/>
                  </a:cubicBezTo>
                  <a:cubicBezTo>
                    <a:pt x="863" y="2418"/>
                    <a:pt x="724" y="1787"/>
                    <a:pt x="1030" y="1314"/>
                  </a:cubicBezTo>
                  <a:cubicBezTo>
                    <a:pt x="1220" y="1011"/>
                    <a:pt x="1546" y="849"/>
                    <a:pt x="1881" y="849"/>
                  </a:cubicBezTo>
                  <a:close/>
                  <a:moveTo>
                    <a:pt x="1526" y="1"/>
                  </a:moveTo>
                  <a:cubicBezTo>
                    <a:pt x="1509" y="1"/>
                    <a:pt x="1492" y="2"/>
                    <a:pt x="1475" y="6"/>
                  </a:cubicBezTo>
                  <a:cubicBezTo>
                    <a:pt x="1336" y="34"/>
                    <a:pt x="1253" y="173"/>
                    <a:pt x="1290" y="303"/>
                  </a:cubicBezTo>
                  <a:lnTo>
                    <a:pt x="1345" y="572"/>
                  </a:lnTo>
                  <a:cubicBezTo>
                    <a:pt x="1160" y="646"/>
                    <a:pt x="993" y="757"/>
                    <a:pt x="854" y="915"/>
                  </a:cubicBezTo>
                  <a:lnTo>
                    <a:pt x="631" y="767"/>
                  </a:lnTo>
                  <a:cubicBezTo>
                    <a:pt x="586" y="739"/>
                    <a:pt x="538" y="726"/>
                    <a:pt x="491" y="726"/>
                  </a:cubicBezTo>
                  <a:cubicBezTo>
                    <a:pt x="411" y="726"/>
                    <a:pt x="335" y="765"/>
                    <a:pt x="288" y="841"/>
                  </a:cubicBezTo>
                  <a:cubicBezTo>
                    <a:pt x="214" y="952"/>
                    <a:pt x="241" y="1110"/>
                    <a:pt x="362" y="1184"/>
                  </a:cubicBezTo>
                  <a:lnTo>
                    <a:pt x="585" y="1332"/>
                  </a:lnTo>
                  <a:cubicBezTo>
                    <a:pt x="510" y="1518"/>
                    <a:pt x="473" y="1722"/>
                    <a:pt x="483" y="1917"/>
                  </a:cubicBezTo>
                  <a:lnTo>
                    <a:pt x="223" y="1973"/>
                  </a:lnTo>
                  <a:cubicBezTo>
                    <a:pt x="84" y="2000"/>
                    <a:pt x="0" y="2140"/>
                    <a:pt x="28" y="2269"/>
                  </a:cubicBezTo>
                  <a:cubicBezTo>
                    <a:pt x="51" y="2386"/>
                    <a:pt x="153" y="2464"/>
                    <a:pt x="262" y="2464"/>
                  </a:cubicBezTo>
                  <a:cubicBezTo>
                    <a:pt x="283" y="2464"/>
                    <a:pt x="304" y="2461"/>
                    <a:pt x="325" y="2455"/>
                  </a:cubicBezTo>
                  <a:lnTo>
                    <a:pt x="594" y="2399"/>
                  </a:lnTo>
                  <a:cubicBezTo>
                    <a:pt x="668" y="2585"/>
                    <a:pt x="780" y="2752"/>
                    <a:pt x="928" y="2891"/>
                  </a:cubicBezTo>
                  <a:lnTo>
                    <a:pt x="789" y="3114"/>
                  </a:lnTo>
                  <a:cubicBezTo>
                    <a:pt x="715" y="3234"/>
                    <a:pt x="742" y="3383"/>
                    <a:pt x="863" y="3457"/>
                  </a:cubicBezTo>
                  <a:cubicBezTo>
                    <a:pt x="904" y="3484"/>
                    <a:pt x="952" y="3498"/>
                    <a:pt x="999" y="3498"/>
                  </a:cubicBezTo>
                  <a:cubicBezTo>
                    <a:pt x="1080" y="3498"/>
                    <a:pt x="1159" y="3459"/>
                    <a:pt x="1206" y="3383"/>
                  </a:cubicBezTo>
                  <a:lnTo>
                    <a:pt x="1355" y="3160"/>
                  </a:lnTo>
                  <a:cubicBezTo>
                    <a:pt x="1521" y="3227"/>
                    <a:pt x="1696" y="3263"/>
                    <a:pt x="1878" y="3263"/>
                  </a:cubicBezTo>
                  <a:cubicBezTo>
                    <a:pt x="1898" y="3263"/>
                    <a:pt x="1918" y="3263"/>
                    <a:pt x="1939" y="3262"/>
                  </a:cubicBezTo>
                  <a:lnTo>
                    <a:pt x="1995" y="3522"/>
                  </a:lnTo>
                  <a:cubicBezTo>
                    <a:pt x="2019" y="3643"/>
                    <a:pt x="2121" y="3722"/>
                    <a:pt x="2238" y="3722"/>
                  </a:cubicBezTo>
                  <a:cubicBezTo>
                    <a:pt x="2256" y="3722"/>
                    <a:pt x="2274" y="3720"/>
                    <a:pt x="2292" y="3717"/>
                  </a:cubicBezTo>
                  <a:cubicBezTo>
                    <a:pt x="2421" y="3679"/>
                    <a:pt x="2514" y="3550"/>
                    <a:pt x="2477" y="3420"/>
                  </a:cubicBezTo>
                  <a:lnTo>
                    <a:pt x="2421" y="3151"/>
                  </a:lnTo>
                  <a:cubicBezTo>
                    <a:pt x="2607" y="3076"/>
                    <a:pt x="2774" y="2965"/>
                    <a:pt x="2913" y="2807"/>
                  </a:cubicBezTo>
                  <a:lnTo>
                    <a:pt x="3136" y="2956"/>
                  </a:lnTo>
                  <a:cubicBezTo>
                    <a:pt x="3180" y="2983"/>
                    <a:pt x="3229" y="2997"/>
                    <a:pt x="3276" y="2997"/>
                  </a:cubicBezTo>
                  <a:cubicBezTo>
                    <a:pt x="3356" y="2997"/>
                    <a:pt x="3432" y="2958"/>
                    <a:pt x="3479" y="2882"/>
                  </a:cubicBezTo>
                  <a:cubicBezTo>
                    <a:pt x="3553" y="2770"/>
                    <a:pt x="3525" y="2613"/>
                    <a:pt x="3405" y="2538"/>
                  </a:cubicBezTo>
                  <a:lnTo>
                    <a:pt x="3182" y="2390"/>
                  </a:lnTo>
                  <a:cubicBezTo>
                    <a:pt x="3256" y="2204"/>
                    <a:pt x="3293" y="2000"/>
                    <a:pt x="3284" y="1806"/>
                  </a:cubicBezTo>
                  <a:lnTo>
                    <a:pt x="3544" y="1750"/>
                  </a:lnTo>
                  <a:cubicBezTo>
                    <a:pt x="3683" y="1722"/>
                    <a:pt x="3767" y="1583"/>
                    <a:pt x="3739" y="1453"/>
                  </a:cubicBezTo>
                  <a:cubicBezTo>
                    <a:pt x="3715" y="1336"/>
                    <a:pt x="3614" y="1259"/>
                    <a:pt x="3505" y="1259"/>
                  </a:cubicBezTo>
                  <a:cubicBezTo>
                    <a:pt x="3484" y="1259"/>
                    <a:pt x="3463" y="1262"/>
                    <a:pt x="3442" y="1268"/>
                  </a:cubicBezTo>
                  <a:lnTo>
                    <a:pt x="3173" y="1323"/>
                  </a:lnTo>
                  <a:cubicBezTo>
                    <a:pt x="3099" y="1138"/>
                    <a:pt x="2987" y="971"/>
                    <a:pt x="2830" y="832"/>
                  </a:cubicBezTo>
                  <a:lnTo>
                    <a:pt x="2978" y="609"/>
                  </a:lnTo>
                  <a:cubicBezTo>
                    <a:pt x="3052" y="488"/>
                    <a:pt x="3024" y="340"/>
                    <a:pt x="2904" y="266"/>
                  </a:cubicBezTo>
                  <a:cubicBezTo>
                    <a:pt x="2863" y="238"/>
                    <a:pt x="2815" y="225"/>
                    <a:pt x="2768" y="225"/>
                  </a:cubicBezTo>
                  <a:cubicBezTo>
                    <a:pt x="2687" y="225"/>
                    <a:pt x="2607" y="264"/>
                    <a:pt x="2561" y="340"/>
                  </a:cubicBezTo>
                  <a:lnTo>
                    <a:pt x="2412" y="563"/>
                  </a:lnTo>
                  <a:cubicBezTo>
                    <a:pt x="2245" y="496"/>
                    <a:pt x="2064" y="459"/>
                    <a:pt x="1887" y="459"/>
                  </a:cubicBezTo>
                  <a:cubicBezTo>
                    <a:pt x="1867" y="459"/>
                    <a:pt x="1847" y="460"/>
                    <a:pt x="1828" y="460"/>
                  </a:cubicBezTo>
                  <a:lnTo>
                    <a:pt x="1772" y="201"/>
                  </a:lnTo>
                  <a:cubicBezTo>
                    <a:pt x="1748" y="80"/>
                    <a:pt x="1639" y="1"/>
                    <a:pt x="1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55"/>
            <p:cNvSpPr/>
            <p:nvPr/>
          </p:nvSpPr>
          <p:spPr>
            <a:xfrm>
              <a:off x="6546068" y="2477941"/>
              <a:ext cx="196452" cy="193565"/>
            </a:xfrm>
            <a:custGeom>
              <a:rect b="b" l="l" r="r" t="t"/>
              <a:pathLst>
                <a:path extrusionOk="0" h="3822" w="3879">
                  <a:moveTo>
                    <a:pt x="1939" y="945"/>
                  </a:moveTo>
                  <a:cubicBezTo>
                    <a:pt x="2116" y="945"/>
                    <a:pt x="2301" y="1001"/>
                    <a:pt x="2459" y="1103"/>
                  </a:cubicBezTo>
                  <a:cubicBezTo>
                    <a:pt x="2904" y="1381"/>
                    <a:pt x="3034" y="1984"/>
                    <a:pt x="2747" y="2430"/>
                  </a:cubicBezTo>
                  <a:cubicBezTo>
                    <a:pt x="2563" y="2715"/>
                    <a:pt x="2253" y="2870"/>
                    <a:pt x="1938" y="2870"/>
                  </a:cubicBezTo>
                  <a:cubicBezTo>
                    <a:pt x="1760" y="2870"/>
                    <a:pt x="1580" y="2821"/>
                    <a:pt x="1420" y="2717"/>
                  </a:cubicBezTo>
                  <a:cubicBezTo>
                    <a:pt x="975" y="2430"/>
                    <a:pt x="845" y="1836"/>
                    <a:pt x="1132" y="1391"/>
                  </a:cubicBezTo>
                  <a:cubicBezTo>
                    <a:pt x="1309" y="1103"/>
                    <a:pt x="1624" y="945"/>
                    <a:pt x="1939" y="945"/>
                  </a:cubicBezTo>
                  <a:close/>
                  <a:moveTo>
                    <a:pt x="1941" y="844"/>
                  </a:moveTo>
                  <a:cubicBezTo>
                    <a:pt x="1863" y="844"/>
                    <a:pt x="1785" y="853"/>
                    <a:pt x="1708" y="871"/>
                  </a:cubicBezTo>
                  <a:cubicBezTo>
                    <a:pt x="1429" y="927"/>
                    <a:pt x="1197" y="1094"/>
                    <a:pt x="1040" y="1335"/>
                  </a:cubicBezTo>
                  <a:cubicBezTo>
                    <a:pt x="891" y="1576"/>
                    <a:pt x="836" y="1864"/>
                    <a:pt x="900" y="2142"/>
                  </a:cubicBezTo>
                  <a:cubicBezTo>
                    <a:pt x="956" y="2420"/>
                    <a:pt x="1123" y="2652"/>
                    <a:pt x="1364" y="2810"/>
                  </a:cubicBezTo>
                  <a:cubicBezTo>
                    <a:pt x="1541" y="2921"/>
                    <a:pt x="1735" y="2977"/>
                    <a:pt x="1939" y="2977"/>
                  </a:cubicBezTo>
                  <a:cubicBezTo>
                    <a:pt x="2014" y="2977"/>
                    <a:pt x="2088" y="2968"/>
                    <a:pt x="2171" y="2949"/>
                  </a:cubicBezTo>
                  <a:cubicBezTo>
                    <a:pt x="2440" y="2894"/>
                    <a:pt x="2682" y="2727"/>
                    <a:pt x="2839" y="2485"/>
                  </a:cubicBezTo>
                  <a:cubicBezTo>
                    <a:pt x="3155" y="1994"/>
                    <a:pt x="3006" y="1326"/>
                    <a:pt x="2515" y="1010"/>
                  </a:cubicBezTo>
                  <a:cubicBezTo>
                    <a:pt x="2340" y="903"/>
                    <a:pt x="2142" y="844"/>
                    <a:pt x="1941" y="844"/>
                  </a:cubicBezTo>
                  <a:close/>
                  <a:moveTo>
                    <a:pt x="1592" y="104"/>
                  </a:moveTo>
                  <a:cubicBezTo>
                    <a:pt x="1682" y="104"/>
                    <a:pt x="1758" y="165"/>
                    <a:pt x="1782" y="259"/>
                  </a:cubicBezTo>
                  <a:lnTo>
                    <a:pt x="1847" y="565"/>
                  </a:lnTo>
                  <a:lnTo>
                    <a:pt x="1893" y="565"/>
                  </a:lnTo>
                  <a:cubicBezTo>
                    <a:pt x="1916" y="564"/>
                    <a:pt x="1939" y="563"/>
                    <a:pt x="1962" y="563"/>
                  </a:cubicBezTo>
                  <a:cubicBezTo>
                    <a:pt x="2126" y="563"/>
                    <a:pt x="2295" y="593"/>
                    <a:pt x="2450" y="658"/>
                  </a:cubicBezTo>
                  <a:lnTo>
                    <a:pt x="2496" y="676"/>
                  </a:lnTo>
                  <a:lnTo>
                    <a:pt x="2663" y="417"/>
                  </a:lnTo>
                  <a:cubicBezTo>
                    <a:pt x="2691" y="370"/>
                    <a:pt x="2737" y="342"/>
                    <a:pt x="2784" y="324"/>
                  </a:cubicBezTo>
                  <a:cubicBezTo>
                    <a:pt x="2798" y="322"/>
                    <a:pt x="2811" y="320"/>
                    <a:pt x="2824" y="320"/>
                  </a:cubicBezTo>
                  <a:cubicBezTo>
                    <a:pt x="2862" y="320"/>
                    <a:pt x="2897" y="331"/>
                    <a:pt x="2932" y="352"/>
                  </a:cubicBezTo>
                  <a:cubicBezTo>
                    <a:pt x="2978" y="380"/>
                    <a:pt x="3006" y="426"/>
                    <a:pt x="3016" y="472"/>
                  </a:cubicBezTo>
                  <a:cubicBezTo>
                    <a:pt x="3025" y="528"/>
                    <a:pt x="3016" y="584"/>
                    <a:pt x="2988" y="621"/>
                  </a:cubicBezTo>
                  <a:lnTo>
                    <a:pt x="2821" y="890"/>
                  </a:lnTo>
                  <a:lnTo>
                    <a:pt x="2858" y="918"/>
                  </a:lnTo>
                  <a:cubicBezTo>
                    <a:pt x="2997" y="1057"/>
                    <a:pt x="3108" y="1214"/>
                    <a:pt x="3183" y="1391"/>
                  </a:cubicBezTo>
                  <a:lnTo>
                    <a:pt x="3201" y="1428"/>
                  </a:lnTo>
                  <a:lnTo>
                    <a:pt x="3507" y="1363"/>
                  </a:lnTo>
                  <a:cubicBezTo>
                    <a:pt x="3519" y="1361"/>
                    <a:pt x="3531" y="1360"/>
                    <a:pt x="3543" y="1360"/>
                  </a:cubicBezTo>
                  <a:cubicBezTo>
                    <a:pt x="3634" y="1360"/>
                    <a:pt x="3723" y="1421"/>
                    <a:pt x="3739" y="1511"/>
                  </a:cubicBezTo>
                  <a:cubicBezTo>
                    <a:pt x="3767" y="1623"/>
                    <a:pt x="3693" y="1725"/>
                    <a:pt x="3591" y="1743"/>
                  </a:cubicBezTo>
                  <a:lnTo>
                    <a:pt x="3285" y="1817"/>
                  </a:lnTo>
                  <a:lnTo>
                    <a:pt x="3285" y="1855"/>
                  </a:lnTo>
                  <a:cubicBezTo>
                    <a:pt x="3294" y="2049"/>
                    <a:pt x="3257" y="2244"/>
                    <a:pt x="3183" y="2420"/>
                  </a:cubicBezTo>
                  <a:lnTo>
                    <a:pt x="3173" y="2467"/>
                  </a:lnTo>
                  <a:lnTo>
                    <a:pt x="3433" y="2634"/>
                  </a:lnTo>
                  <a:cubicBezTo>
                    <a:pt x="3479" y="2662"/>
                    <a:pt x="3507" y="2708"/>
                    <a:pt x="3516" y="2754"/>
                  </a:cubicBezTo>
                  <a:cubicBezTo>
                    <a:pt x="3535" y="2810"/>
                    <a:pt x="3526" y="2856"/>
                    <a:pt x="3498" y="2903"/>
                  </a:cubicBezTo>
                  <a:cubicBezTo>
                    <a:pt x="3470" y="2949"/>
                    <a:pt x="3424" y="2977"/>
                    <a:pt x="3368" y="2986"/>
                  </a:cubicBezTo>
                  <a:cubicBezTo>
                    <a:pt x="3356" y="2989"/>
                    <a:pt x="3344" y="2990"/>
                    <a:pt x="3332" y="2990"/>
                  </a:cubicBezTo>
                  <a:cubicBezTo>
                    <a:pt x="3294" y="2990"/>
                    <a:pt x="3254" y="2979"/>
                    <a:pt x="3220" y="2959"/>
                  </a:cubicBezTo>
                  <a:lnTo>
                    <a:pt x="2960" y="2792"/>
                  </a:lnTo>
                  <a:lnTo>
                    <a:pt x="2923" y="2829"/>
                  </a:lnTo>
                  <a:cubicBezTo>
                    <a:pt x="2793" y="2968"/>
                    <a:pt x="2635" y="3079"/>
                    <a:pt x="2459" y="3153"/>
                  </a:cubicBezTo>
                  <a:lnTo>
                    <a:pt x="2422" y="3172"/>
                  </a:lnTo>
                  <a:lnTo>
                    <a:pt x="2487" y="3478"/>
                  </a:lnTo>
                  <a:cubicBezTo>
                    <a:pt x="2505" y="3580"/>
                    <a:pt x="2440" y="3691"/>
                    <a:pt x="2338" y="3710"/>
                  </a:cubicBezTo>
                  <a:cubicBezTo>
                    <a:pt x="2322" y="3714"/>
                    <a:pt x="2306" y="3716"/>
                    <a:pt x="2291" y="3716"/>
                  </a:cubicBezTo>
                  <a:cubicBezTo>
                    <a:pt x="2199" y="3716"/>
                    <a:pt x="2121" y="3649"/>
                    <a:pt x="2097" y="3561"/>
                  </a:cubicBezTo>
                  <a:lnTo>
                    <a:pt x="2032" y="3255"/>
                  </a:lnTo>
                  <a:lnTo>
                    <a:pt x="1995" y="3255"/>
                  </a:lnTo>
                  <a:cubicBezTo>
                    <a:pt x="1975" y="3256"/>
                    <a:pt x="1956" y="3257"/>
                    <a:pt x="1936" y="3257"/>
                  </a:cubicBezTo>
                  <a:cubicBezTo>
                    <a:pt x="1761" y="3257"/>
                    <a:pt x="1588" y="3220"/>
                    <a:pt x="1429" y="3153"/>
                  </a:cubicBezTo>
                  <a:lnTo>
                    <a:pt x="1392" y="3144"/>
                  </a:lnTo>
                  <a:lnTo>
                    <a:pt x="1216" y="3404"/>
                  </a:lnTo>
                  <a:cubicBezTo>
                    <a:pt x="1179" y="3464"/>
                    <a:pt x="1115" y="3497"/>
                    <a:pt x="1049" y="3497"/>
                  </a:cubicBezTo>
                  <a:cubicBezTo>
                    <a:pt x="1015" y="3497"/>
                    <a:pt x="979" y="3488"/>
                    <a:pt x="947" y="3469"/>
                  </a:cubicBezTo>
                  <a:cubicBezTo>
                    <a:pt x="900" y="3441"/>
                    <a:pt x="873" y="3395"/>
                    <a:pt x="863" y="3339"/>
                  </a:cubicBezTo>
                  <a:cubicBezTo>
                    <a:pt x="854" y="3292"/>
                    <a:pt x="863" y="3237"/>
                    <a:pt x="891" y="3190"/>
                  </a:cubicBezTo>
                  <a:lnTo>
                    <a:pt x="1058" y="2931"/>
                  </a:lnTo>
                  <a:lnTo>
                    <a:pt x="1021" y="2903"/>
                  </a:lnTo>
                  <a:cubicBezTo>
                    <a:pt x="882" y="2764"/>
                    <a:pt x="771" y="2606"/>
                    <a:pt x="696" y="2430"/>
                  </a:cubicBezTo>
                  <a:lnTo>
                    <a:pt x="678" y="2393"/>
                  </a:lnTo>
                  <a:lnTo>
                    <a:pt x="372" y="2458"/>
                  </a:lnTo>
                  <a:cubicBezTo>
                    <a:pt x="360" y="2460"/>
                    <a:pt x="348" y="2461"/>
                    <a:pt x="336" y="2461"/>
                  </a:cubicBezTo>
                  <a:cubicBezTo>
                    <a:pt x="245" y="2461"/>
                    <a:pt x="156" y="2399"/>
                    <a:pt x="140" y="2309"/>
                  </a:cubicBezTo>
                  <a:cubicBezTo>
                    <a:pt x="112" y="2198"/>
                    <a:pt x="186" y="2096"/>
                    <a:pt x="288" y="2068"/>
                  </a:cubicBezTo>
                  <a:lnTo>
                    <a:pt x="594" y="2003"/>
                  </a:lnTo>
                  <a:lnTo>
                    <a:pt x="594" y="1957"/>
                  </a:lnTo>
                  <a:cubicBezTo>
                    <a:pt x="585" y="1771"/>
                    <a:pt x="622" y="1576"/>
                    <a:pt x="696" y="1400"/>
                  </a:cubicBezTo>
                  <a:lnTo>
                    <a:pt x="706" y="1354"/>
                  </a:lnTo>
                  <a:lnTo>
                    <a:pt x="446" y="1187"/>
                  </a:lnTo>
                  <a:cubicBezTo>
                    <a:pt x="353" y="1131"/>
                    <a:pt x="325" y="1010"/>
                    <a:pt x="381" y="918"/>
                  </a:cubicBezTo>
                  <a:cubicBezTo>
                    <a:pt x="409" y="871"/>
                    <a:pt x="455" y="843"/>
                    <a:pt x="511" y="834"/>
                  </a:cubicBezTo>
                  <a:cubicBezTo>
                    <a:pt x="527" y="828"/>
                    <a:pt x="545" y="825"/>
                    <a:pt x="563" y="825"/>
                  </a:cubicBezTo>
                  <a:cubicBezTo>
                    <a:pt x="595" y="825"/>
                    <a:pt x="629" y="835"/>
                    <a:pt x="659" y="853"/>
                  </a:cubicBezTo>
                  <a:lnTo>
                    <a:pt x="919" y="1029"/>
                  </a:lnTo>
                  <a:lnTo>
                    <a:pt x="947" y="992"/>
                  </a:lnTo>
                  <a:cubicBezTo>
                    <a:pt x="1086" y="853"/>
                    <a:pt x="1244" y="741"/>
                    <a:pt x="1420" y="667"/>
                  </a:cubicBezTo>
                  <a:lnTo>
                    <a:pt x="1457" y="649"/>
                  </a:lnTo>
                  <a:lnTo>
                    <a:pt x="1392" y="342"/>
                  </a:lnTo>
                  <a:cubicBezTo>
                    <a:pt x="1374" y="240"/>
                    <a:pt x="1439" y="129"/>
                    <a:pt x="1541" y="111"/>
                  </a:cubicBezTo>
                  <a:cubicBezTo>
                    <a:pt x="1558" y="106"/>
                    <a:pt x="1575" y="104"/>
                    <a:pt x="1592" y="104"/>
                  </a:cubicBezTo>
                  <a:close/>
                  <a:moveTo>
                    <a:pt x="1588" y="1"/>
                  </a:moveTo>
                  <a:cubicBezTo>
                    <a:pt x="1566" y="1"/>
                    <a:pt x="1544" y="3"/>
                    <a:pt x="1522" y="9"/>
                  </a:cubicBezTo>
                  <a:cubicBezTo>
                    <a:pt x="1364" y="46"/>
                    <a:pt x="1253" y="203"/>
                    <a:pt x="1290" y="361"/>
                  </a:cubicBezTo>
                  <a:lnTo>
                    <a:pt x="1346" y="584"/>
                  </a:lnTo>
                  <a:cubicBezTo>
                    <a:pt x="1179" y="658"/>
                    <a:pt x="1030" y="760"/>
                    <a:pt x="910" y="890"/>
                  </a:cubicBezTo>
                  <a:lnTo>
                    <a:pt x="715" y="769"/>
                  </a:lnTo>
                  <a:cubicBezTo>
                    <a:pt x="671" y="738"/>
                    <a:pt x="618" y="723"/>
                    <a:pt x="562" y="723"/>
                  </a:cubicBezTo>
                  <a:cubicBezTo>
                    <a:pt x="536" y="723"/>
                    <a:pt x="509" y="726"/>
                    <a:pt x="483" y="732"/>
                  </a:cubicBezTo>
                  <a:cubicBezTo>
                    <a:pt x="409" y="741"/>
                    <a:pt x="344" y="797"/>
                    <a:pt x="297" y="862"/>
                  </a:cubicBezTo>
                  <a:cubicBezTo>
                    <a:pt x="205" y="1001"/>
                    <a:pt x="251" y="1187"/>
                    <a:pt x="390" y="1279"/>
                  </a:cubicBezTo>
                  <a:lnTo>
                    <a:pt x="585" y="1400"/>
                  </a:lnTo>
                  <a:cubicBezTo>
                    <a:pt x="520" y="1567"/>
                    <a:pt x="483" y="1743"/>
                    <a:pt x="492" y="1920"/>
                  </a:cubicBezTo>
                  <a:lnTo>
                    <a:pt x="270" y="1966"/>
                  </a:lnTo>
                  <a:cubicBezTo>
                    <a:pt x="103" y="2003"/>
                    <a:pt x="1" y="2170"/>
                    <a:pt x="38" y="2328"/>
                  </a:cubicBezTo>
                  <a:cubicBezTo>
                    <a:pt x="70" y="2472"/>
                    <a:pt x="191" y="2567"/>
                    <a:pt x="325" y="2567"/>
                  </a:cubicBezTo>
                  <a:cubicBezTo>
                    <a:pt x="347" y="2567"/>
                    <a:pt x="368" y="2565"/>
                    <a:pt x="390" y="2560"/>
                  </a:cubicBezTo>
                  <a:lnTo>
                    <a:pt x="622" y="2513"/>
                  </a:lnTo>
                  <a:cubicBezTo>
                    <a:pt x="687" y="2671"/>
                    <a:pt x="789" y="2819"/>
                    <a:pt x="919" y="2949"/>
                  </a:cubicBezTo>
                  <a:lnTo>
                    <a:pt x="798" y="3135"/>
                  </a:lnTo>
                  <a:cubicBezTo>
                    <a:pt x="752" y="3209"/>
                    <a:pt x="743" y="3283"/>
                    <a:pt x="761" y="3367"/>
                  </a:cubicBezTo>
                  <a:cubicBezTo>
                    <a:pt x="780" y="3441"/>
                    <a:pt x="826" y="3506"/>
                    <a:pt x="891" y="3552"/>
                  </a:cubicBezTo>
                  <a:cubicBezTo>
                    <a:pt x="940" y="3585"/>
                    <a:pt x="996" y="3600"/>
                    <a:pt x="1050" y="3600"/>
                  </a:cubicBezTo>
                  <a:cubicBezTo>
                    <a:pt x="1150" y="3600"/>
                    <a:pt x="1249" y="3549"/>
                    <a:pt x="1309" y="3459"/>
                  </a:cubicBezTo>
                  <a:lnTo>
                    <a:pt x="1429" y="3265"/>
                  </a:lnTo>
                  <a:cubicBezTo>
                    <a:pt x="1596" y="3330"/>
                    <a:pt x="1772" y="3357"/>
                    <a:pt x="1949" y="3357"/>
                  </a:cubicBezTo>
                  <a:lnTo>
                    <a:pt x="2004" y="3580"/>
                  </a:lnTo>
                  <a:cubicBezTo>
                    <a:pt x="2032" y="3728"/>
                    <a:pt x="2153" y="3821"/>
                    <a:pt x="2292" y="3821"/>
                  </a:cubicBezTo>
                  <a:cubicBezTo>
                    <a:pt x="2320" y="3821"/>
                    <a:pt x="2338" y="3821"/>
                    <a:pt x="2357" y="3812"/>
                  </a:cubicBezTo>
                  <a:cubicBezTo>
                    <a:pt x="2524" y="3775"/>
                    <a:pt x="2626" y="3617"/>
                    <a:pt x="2589" y="3459"/>
                  </a:cubicBezTo>
                  <a:lnTo>
                    <a:pt x="2542" y="3237"/>
                  </a:lnTo>
                  <a:cubicBezTo>
                    <a:pt x="2700" y="3163"/>
                    <a:pt x="2849" y="3061"/>
                    <a:pt x="2978" y="2931"/>
                  </a:cubicBezTo>
                  <a:lnTo>
                    <a:pt x="3164" y="3051"/>
                  </a:lnTo>
                  <a:cubicBezTo>
                    <a:pt x="3215" y="3083"/>
                    <a:pt x="3265" y="3097"/>
                    <a:pt x="3319" y="3097"/>
                  </a:cubicBezTo>
                  <a:cubicBezTo>
                    <a:pt x="3344" y="3097"/>
                    <a:pt x="3369" y="3094"/>
                    <a:pt x="3396" y="3088"/>
                  </a:cubicBezTo>
                  <a:cubicBezTo>
                    <a:pt x="3470" y="3079"/>
                    <a:pt x="3544" y="3023"/>
                    <a:pt x="3581" y="2959"/>
                  </a:cubicBezTo>
                  <a:cubicBezTo>
                    <a:pt x="3674" y="2819"/>
                    <a:pt x="3628" y="2634"/>
                    <a:pt x="3489" y="2541"/>
                  </a:cubicBezTo>
                  <a:lnTo>
                    <a:pt x="3303" y="2420"/>
                  </a:lnTo>
                  <a:cubicBezTo>
                    <a:pt x="3359" y="2253"/>
                    <a:pt x="3396" y="2077"/>
                    <a:pt x="3396" y="1901"/>
                  </a:cubicBezTo>
                  <a:lnTo>
                    <a:pt x="3619" y="1855"/>
                  </a:lnTo>
                  <a:cubicBezTo>
                    <a:pt x="3776" y="1817"/>
                    <a:pt x="3878" y="1650"/>
                    <a:pt x="3841" y="1493"/>
                  </a:cubicBezTo>
                  <a:cubicBezTo>
                    <a:pt x="3809" y="1349"/>
                    <a:pt x="3688" y="1253"/>
                    <a:pt x="3554" y="1253"/>
                  </a:cubicBezTo>
                  <a:cubicBezTo>
                    <a:pt x="3532" y="1253"/>
                    <a:pt x="3510" y="1256"/>
                    <a:pt x="3489" y="1261"/>
                  </a:cubicBezTo>
                  <a:lnTo>
                    <a:pt x="3266" y="1307"/>
                  </a:lnTo>
                  <a:cubicBezTo>
                    <a:pt x="3192" y="1150"/>
                    <a:pt x="3090" y="1001"/>
                    <a:pt x="2960" y="871"/>
                  </a:cubicBezTo>
                  <a:lnTo>
                    <a:pt x="3080" y="686"/>
                  </a:lnTo>
                  <a:cubicBezTo>
                    <a:pt x="3127" y="612"/>
                    <a:pt x="3136" y="537"/>
                    <a:pt x="3127" y="454"/>
                  </a:cubicBezTo>
                  <a:cubicBezTo>
                    <a:pt x="3108" y="380"/>
                    <a:pt x="3062" y="315"/>
                    <a:pt x="2988" y="268"/>
                  </a:cubicBezTo>
                  <a:cubicBezTo>
                    <a:pt x="2943" y="237"/>
                    <a:pt x="2890" y="222"/>
                    <a:pt x="2837" y="222"/>
                  </a:cubicBezTo>
                  <a:cubicBezTo>
                    <a:pt x="2813" y="222"/>
                    <a:pt x="2789" y="225"/>
                    <a:pt x="2765" y="231"/>
                  </a:cubicBezTo>
                  <a:cubicBezTo>
                    <a:pt x="2682" y="240"/>
                    <a:pt x="2617" y="296"/>
                    <a:pt x="2580" y="361"/>
                  </a:cubicBezTo>
                  <a:lnTo>
                    <a:pt x="2450" y="556"/>
                  </a:lnTo>
                  <a:cubicBezTo>
                    <a:pt x="2300" y="498"/>
                    <a:pt x="2142" y="462"/>
                    <a:pt x="1984" y="462"/>
                  </a:cubicBezTo>
                  <a:cubicBezTo>
                    <a:pt x="1966" y="462"/>
                    <a:pt x="1948" y="462"/>
                    <a:pt x="1930" y="463"/>
                  </a:cubicBezTo>
                  <a:lnTo>
                    <a:pt x="1884" y="240"/>
                  </a:lnTo>
                  <a:cubicBezTo>
                    <a:pt x="1852" y="97"/>
                    <a:pt x="1723" y="1"/>
                    <a:pt x="1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68" name="Google Shape;176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350" y="1195575"/>
            <a:ext cx="8624201" cy="36451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69" name="Google Shape;1769;p55"/>
          <p:cNvSpPr/>
          <p:nvPr/>
        </p:nvSpPr>
        <p:spPr>
          <a:xfrm>
            <a:off x="263350" y="2241850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9FC5E8">
              <a:alpha val="5818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0" name="Google Shape;1770;p55"/>
          <p:cNvSpPr/>
          <p:nvPr/>
        </p:nvSpPr>
        <p:spPr>
          <a:xfrm>
            <a:off x="5453125" y="2900425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9FC5E8">
              <a:alpha val="5818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1" name="Google Shape;1771;p55"/>
          <p:cNvSpPr/>
          <p:nvPr/>
        </p:nvSpPr>
        <p:spPr>
          <a:xfrm>
            <a:off x="6811100" y="2900425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9FC5E8">
              <a:alpha val="5818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2" name="Google Shape;1772;p55"/>
          <p:cNvSpPr/>
          <p:nvPr/>
        </p:nvSpPr>
        <p:spPr>
          <a:xfrm>
            <a:off x="263350" y="1391763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F9CB9C">
              <a:alpha val="61360"/>
            </a:srgbClr>
          </a:solidFill>
          <a:ln cap="flat" cmpd="sng" w="9525">
            <a:solidFill>
              <a:srgbClr val="E16F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3" name="Google Shape;1773;p55"/>
          <p:cNvSpPr/>
          <p:nvPr/>
        </p:nvSpPr>
        <p:spPr>
          <a:xfrm>
            <a:off x="263350" y="2989238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F9CB9C">
              <a:alpha val="61360"/>
            </a:srgbClr>
          </a:solidFill>
          <a:ln cap="flat" cmpd="sng" w="9525">
            <a:solidFill>
              <a:srgbClr val="E16F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4" name="Google Shape;1774;p55"/>
          <p:cNvSpPr/>
          <p:nvPr/>
        </p:nvSpPr>
        <p:spPr>
          <a:xfrm>
            <a:off x="2671800" y="3525363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F9CB9C">
              <a:alpha val="61360"/>
            </a:srgbClr>
          </a:solidFill>
          <a:ln cap="flat" cmpd="sng" w="9525">
            <a:solidFill>
              <a:srgbClr val="E16F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5" name="Google Shape;1775;p55"/>
          <p:cNvSpPr/>
          <p:nvPr/>
        </p:nvSpPr>
        <p:spPr>
          <a:xfrm>
            <a:off x="6811100" y="3525363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F9CB9C">
              <a:alpha val="61360"/>
            </a:srgbClr>
          </a:solidFill>
          <a:ln cap="flat" cmpd="sng" w="9525">
            <a:solidFill>
              <a:srgbClr val="E16F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6" name="Google Shape;1776;p55"/>
          <p:cNvSpPr/>
          <p:nvPr/>
        </p:nvSpPr>
        <p:spPr>
          <a:xfrm>
            <a:off x="4402625" y="3705963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F9CB9C">
              <a:alpha val="61360"/>
            </a:srgbClr>
          </a:solidFill>
          <a:ln cap="flat" cmpd="sng" w="9525">
            <a:solidFill>
              <a:srgbClr val="E16F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7" name="Google Shape;1777;p55"/>
          <p:cNvSpPr/>
          <p:nvPr/>
        </p:nvSpPr>
        <p:spPr>
          <a:xfrm>
            <a:off x="3714100" y="1250238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F9CB9C">
              <a:alpha val="61360"/>
            </a:srgbClr>
          </a:solidFill>
          <a:ln cap="flat" cmpd="sng" w="9525">
            <a:solidFill>
              <a:srgbClr val="E16F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8" name="Google Shape;1778;p55"/>
          <p:cNvSpPr/>
          <p:nvPr/>
        </p:nvSpPr>
        <p:spPr>
          <a:xfrm>
            <a:off x="5453125" y="4351573"/>
            <a:ext cx="1004100" cy="499800"/>
          </a:xfrm>
          <a:prstGeom prst="roundRect">
            <a:avLst>
              <a:gd fmla="val 16667" name="adj"/>
            </a:avLst>
          </a:prstGeom>
          <a:solidFill>
            <a:srgbClr val="F9CB9C">
              <a:alpha val="61360"/>
            </a:srgbClr>
          </a:solidFill>
          <a:ln cap="flat" cmpd="sng" w="9525">
            <a:solidFill>
              <a:srgbClr val="E16F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9" name="Google Shape;1779;p55"/>
          <p:cNvSpPr/>
          <p:nvPr/>
        </p:nvSpPr>
        <p:spPr>
          <a:xfrm>
            <a:off x="1360100" y="1391763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B6D7A8">
              <a:alpha val="55000"/>
            </a:srgbClr>
          </a:solidFill>
          <a:ln cap="flat" cmpd="sng" w="952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80" name="Google Shape;1780;p55"/>
          <p:cNvSpPr/>
          <p:nvPr/>
        </p:nvSpPr>
        <p:spPr>
          <a:xfrm>
            <a:off x="5453125" y="1250238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B6D7A8">
              <a:alpha val="55000"/>
            </a:srgbClr>
          </a:solidFill>
          <a:ln cap="flat" cmpd="sng" w="952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81" name="Google Shape;1781;p55"/>
          <p:cNvSpPr/>
          <p:nvPr/>
        </p:nvSpPr>
        <p:spPr>
          <a:xfrm>
            <a:off x="5453125" y="3705963"/>
            <a:ext cx="1004100" cy="572700"/>
          </a:xfrm>
          <a:prstGeom prst="roundRect">
            <a:avLst>
              <a:gd fmla="val 16667" name="adj"/>
            </a:avLst>
          </a:prstGeom>
          <a:solidFill>
            <a:srgbClr val="B6D7A8">
              <a:alpha val="55000"/>
            </a:srgbClr>
          </a:solidFill>
          <a:ln cap="flat" cmpd="sng" w="952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5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6" name="Google Shape;1786;p56"/>
          <p:cNvSpPr txBox="1"/>
          <p:nvPr>
            <p:ph type="title"/>
          </p:nvPr>
        </p:nvSpPr>
        <p:spPr>
          <a:xfrm>
            <a:off x="720000" y="541675"/>
            <a:ext cx="472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Δύσκολα Σημεία</a:t>
            </a:r>
            <a:endParaRPr/>
          </a:p>
        </p:txBody>
      </p:sp>
      <p:sp>
        <p:nvSpPr>
          <p:cNvPr id="1787" name="Google Shape;1787;p56"/>
          <p:cNvSpPr txBox="1"/>
          <p:nvPr/>
        </p:nvSpPr>
        <p:spPr>
          <a:xfrm>
            <a:off x="1343575" y="1428700"/>
            <a:ext cx="24147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l-GR" sz="1800" u="none" cap="none" strike="noStrike">
                <a:solidFill>
                  <a:srgbClr val="26671D"/>
                </a:solidFill>
                <a:latin typeface="Sora"/>
                <a:ea typeface="Sora"/>
                <a:cs typeface="Sora"/>
                <a:sym typeface="Sora"/>
              </a:rPr>
              <a:t>Ηλίας</a:t>
            </a:r>
            <a:endParaRPr b="1" i="0" sz="1800" u="none" cap="none" strike="noStrike">
              <a:solidFill>
                <a:srgbClr val="26671D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788" name="Google Shape;1788;p56"/>
          <p:cNvSpPr txBox="1"/>
          <p:nvPr/>
        </p:nvSpPr>
        <p:spPr>
          <a:xfrm>
            <a:off x="5365850" y="1355788"/>
            <a:ext cx="24147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l-GR" sz="1800" u="none" cap="none" strike="noStrike">
                <a:solidFill>
                  <a:srgbClr val="E16F1A"/>
                </a:solidFill>
                <a:latin typeface="Sora"/>
                <a:ea typeface="Sora"/>
                <a:cs typeface="Sora"/>
                <a:sym typeface="Sora"/>
              </a:rPr>
              <a:t>Κωνσταντίνος</a:t>
            </a:r>
            <a:endParaRPr b="1" i="0" sz="1800" u="none" cap="none" strike="noStrike">
              <a:solidFill>
                <a:srgbClr val="E16F1A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789" name="Google Shape;1789;p56"/>
          <p:cNvSpPr txBox="1"/>
          <p:nvPr/>
        </p:nvSpPr>
        <p:spPr>
          <a:xfrm>
            <a:off x="796375" y="2156100"/>
            <a:ext cx="3509100" cy="19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Char char="●"/>
            </a:pPr>
            <a:r>
              <a:rPr b="0" i="0" lang="el-GR" sz="1200" u="none" cap="none" strike="noStrik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Εναλλαγή μεταξύ των καταστάσεων “αναζήτησης θέσης” - “επιλογής θέσης” - “διαδρομή προς θέση” στο frontend</a:t>
            </a:r>
            <a:endParaRPr b="0" i="0" sz="1200" u="none" cap="none" strike="noStrike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Char char="●"/>
            </a:pPr>
            <a:r>
              <a:rPr b="0" i="0" lang="el-GR" sz="1200" u="none" cap="none" strike="noStrik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Κατάλληλος αλγόριθμος για heatmaps</a:t>
            </a:r>
            <a:endParaRPr b="0" i="0" sz="1200" u="none" cap="none" strike="noStrike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Char char="●"/>
            </a:pPr>
            <a:r>
              <a:rPr b="0" i="0" lang="el-GR" sz="1200" u="none" cap="none" strike="noStrik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Σωστός εμπλουτισμός των fake δεδομένων στον context broker</a:t>
            </a:r>
            <a:endParaRPr b="0" i="0" sz="1200" u="none" cap="none" strike="noStrike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90" name="Google Shape;1790;p56"/>
          <p:cNvSpPr txBox="1"/>
          <p:nvPr/>
        </p:nvSpPr>
        <p:spPr>
          <a:xfrm>
            <a:off x="4818650" y="2156100"/>
            <a:ext cx="3509100" cy="19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None/>
            </a:pPr>
            <a:r>
              <a:t/>
            </a:r>
            <a:endParaRPr b="0" i="0" sz="1200" u="none" cap="none" strike="noStrike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91" name="Google Shape;1791;p56"/>
          <p:cNvSpPr txBox="1"/>
          <p:nvPr/>
        </p:nvSpPr>
        <p:spPr>
          <a:xfrm>
            <a:off x="4818650" y="2156100"/>
            <a:ext cx="3646274" cy="19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Char char="●"/>
            </a:pPr>
            <a:r>
              <a:rPr b="0" i="0" lang="el-GR" sz="1200" u="none" cap="none" strike="noStrik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Το documentation ανέφερε ότι ο εντοπισμός θέσης απαιτεί https =&gt; self signed certificate =&gt; wss δεν λειτουργεί</a:t>
            </a:r>
            <a:endParaRPr b="0" i="0" sz="1200" u="none" cap="none" strike="noStrike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Char char="●"/>
            </a:pPr>
            <a:r>
              <a:rPr b="0" i="0" lang="el-GR" sz="1200" u="none" cap="none" strike="noStrik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To google maps api δεν εξάγει δεδομένα για τη κίνηση =&gt; Tom Tom Api</a:t>
            </a:r>
            <a:endParaRPr b="0" i="0" sz="1200" u="none" cap="none" strike="noStrike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Char char="●"/>
            </a:pPr>
            <a:r>
              <a:rPr b="0" i="0" lang="el-GR" sz="1200" u="none" cap="none" strike="noStrike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Αναλυτικές οδηγίες για καθοδήγηση σε θέση που ανανεώνονται αυτόματα</a:t>
            </a:r>
            <a:endParaRPr b="0" i="0" sz="1200" u="none" cap="none" strike="noStrike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5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57"/>
          <p:cNvSpPr txBox="1"/>
          <p:nvPr>
            <p:ph type="title"/>
          </p:nvPr>
        </p:nvSpPr>
        <p:spPr>
          <a:xfrm>
            <a:off x="2297013" y="840250"/>
            <a:ext cx="472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 sz="3600"/>
              <a:t>Ερωτήσεις</a:t>
            </a:r>
            <a:endParaRPr sz="3600"/>
          </a:p>
        </p:txBody>
      </p:sp>
      <p:pic>
        <p:nvPicPr>
          <p:cNvPr id="1797" name="Google Shape;179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65550" y="1317700"/>
            <a:ext cx="2812901" cy="281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8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Google Shape;1409;p42"/>
          <p:cNvSpPr txBox="1"/>
          <p:nvPr>
            <p:ph idx="2" type="subTitle"/>
          </p:nvPr>
        </p:nvSpPr>
        <p:spPr>
          <a:xfrm>
            <a:off x="720000" y="2172650"/>
            <a:ext cx="2577900" cy="9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l-GR"/>
              <a:t>Πάνω από 30% της κίνησης προέρχεται από οδηγούς που ψάχνουν θέσεις παρκαρίσματος.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1410" name="Google Shape;1410;p42"/>
          <p:cNvSpPr txBox="1"/>
          <p:nvPr>
            <p:ph idx="3" type="subTitle"/>
          </p:nvPr>
        </p:nvSpPr>
        <p:spPr>
          <a:xfrm>
            <a:off x="720000" y="1522800"/>
            <a:ext cx="2742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l-GR"/>
              <a:t>Κίνηση</a:t>
            </a:r>
            <a:endParaRPr/>
          </a:p>
        </p:txBody>
      </p:sp>
      <p:sp>
        <p:nvSpPr>
          <p:cNvPr id="1411" name="Google Shape;1411;p42"/>
          <p:cNvSpPr txBox="1"/>
          <p:nvPr/>
        </p:nvSpPr>
        <p:spPr>
          <a:xfrm>
            <a:off x="503200" y="4798450"/>
            <a:ext cx="42864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1" lang="el-GR" sz="7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https://transfersmagazine.org/magazine-article/issue-4/how-much-traffic-is-cruising-for-parking/</a:t>
            </a:r>
            <a:endParaRPr b="0" i="1" sz="7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12" name="Google Shape;1412;p42"/>
          <p:cNvSpPr txBox="1"/>
          <p:nvPr>
            <p:ph idx="3" type="subTitle"/>
          </p:nvPr>
        </p:nvSpPr>
        <p:spPr>
          <a:xfrm>
            <a:off x="3463200" y="1522800"/>
            <a:ext cx="2928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l-GR"/>
              <a:t>Χρόνος Εύρεσης Θέσης</a:t>
            </a:r>
            <a:endParaRPr/>
          </a:p>
        </p:txBody>
      </p:sp>
      <p:sp>
        <p:nvSpPr>
          <p:cNvPr id="1413" name="Google Shape;1413;p42"/>
          <p:cNvSpPr txBox="1"/>
          <p:nvPr>
            <p:ph idx="2" type="subTitle"/>
          </p:nvPr>
        </p:nvSpPr>
        <p:spPr>
          <a:xfrm>
            <a:off x="3539400" y="2172650"/>
            <a:ext cx="2577900" cy="9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l-GR"/>
              <a:t>Χρειάζεται 8 λεπτά κατά μέσο όρο για να βρεθεί μία κενή θέση.</a:t>
            </a:r>
            <a:endParaRPr/>
          </a:p>
        </p:txBody>
      </p:sp>
      <p:sp>
        <p:nvSpPr>
          <p:cNvPr id="1414" name="Google Shape;1414;p42"/>
          <p:cNvSpPr/>
          <p:nvPr/>
        </p:nvSpPr>
        <p:spPr>
          <a:xfrm rot="-197465">
            <a:off x="6438060" y="1337004"/>
            <a:ext cx="1285520" cy="1285520"/>
          </a:xfrm>
          <a:prstGeom prst="donut">
            <a:avLst>
              <a:gd fmla="val 25000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8220000" dist="85725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15" name="Google Shape;1415;p42"/>
          <p:cNvSpPr txBox="1"/>
          <p:nvPr/>
        </p:nvSpPr>
        <p:spPr>
          <a:xfrm>
            <a:off x="7792725" y="1225550"/>
            <a:ext cx="8154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5955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l-GR" sz="2000" u="none" cap="none" strike="noStrik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rPr>
              <a:t>34%</a:t>
            </a:r>
            <a:endParaRPr b="1" i="0" sz="2000" u="none" cap="none" strike="noStrike">
              <a:solidFill>
                <a:schemeClr val="accent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16" name="Google Shape;1416;p42"/>
          <p:cNvSpPr txBox="1"/>
          <p:nvPr/>
        </p:nvSpPr>
        <p:spPr>
          <a:xfrm>
            <a:off x="7868925" y="1590675"/>
            <a:ext cx="99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el-GR" sz="11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Traffic cruising</a:t>
            </a:r>
            <a:endParaRPr b="0" i="1" sz="11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17" name="Google Shape;1417;p42"/>
          <p:cNvSpPr/>
          <p:nvPr/>
        </p:nvSpPr>
        <p:spPr>
          <a:xfrm rot="3361248">
            <a:off x="6438089" y="1337177"/>
            <a:ext cx="1286117" cy="1286117"/>
          </a:xfrm>
          <a:prstGeom prst="blockArc">
            <a:avLst>
              <a:gd fmla="val 12797219" name="adj1"/>
              <a:gd fmla="val 0" name="adj2"/>
              <a:gd fmla="val 25000" name="adj3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18" name="Google Shape;1418;p42"/>
          <p:cNvSpPr/>
          <p:nvPr/>
        </p:nvSpPr>
        <p:spPr>
          <a:xfrm rot="3361609">
            <a:off x="6471946" y="1202682"/>
            <a:ext cx="1380804" cy="1380804"/>
          </a:xfrm>
          <a:prstGeom prst="blockArc">
            <a:avLst>
              <a:gd fmla="val 12797219" name="adj1"/>
              <a:gd fmla="val 0" name="adj2"/>
              <a:gd fmla="val 25000" name="adj3"/>
            </a:avLst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19" name="Google Shape;1419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6575" y="2758585"/>
            <a:ext cx="1813415" cy="181341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1420" name="Google Shape;1420;p42"/>
          <p:cNvSpPr txBox="1"/>
          <p:nvPr/>
        </p:nvSpPr>
        <p:spPr>
          <a:xfrm>
            <a:off x="1304925" y="3352800"/>
            <a:ext cx="3990900" cy="4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21" name="Google Shape;1421;p42"/>
          <p:cNvSpPr txBox="1"/>
          <p:nvPr/>
        </p:nvSpPr>
        <p:spPr>
          <a:xfrm>
            <a:off x="962025" y="3400425"/>
            <a:ext cx="48387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22" name="Google Shape;1422;p42"/>
          <p:cNvSpPr txBox="1"/>
          <p:nvPr>
            <p:ph idx="3" type="subTitle"/>
          </p:nvPr>
        </p:nvSpPr>
        <p:spPr>
          <a:xfrm>
            <a:off x="720000" y="3123000"/>
            <a:ext cx="2742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l-GR"/>
              <a:t>Επιπτώσεις</a:t>
            </a:r>
            <a:endParaRPr/>
          </a:p>
        </p:txBody>
      </p:sp>
      <p:sp>
        <p:nvSpPr>
          <p:cNvPr id="1423" name="Google Shape;1423;p42"/>
          <p:cNvSpPr txBox="1"/>
          <p:nvPr>
            <p:ph idx="2" type="subTitle"/>
          </p:nvPr>
        </p:nvSpPr>
        <p:spPr>
          <a:xfrm>
            <a:off x="720000" y="3696650"/>
            <a:ext cx="5484000" cy="9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l-GR"/>
              <a:t>Ηχορύπανση για τους κατοίκους.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l-GR"/>
              <a:t>Μόλυνση από καυσαέρια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l-GR"/>
              <a:t>Σπατάλη χρόνου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1424" name="Google Shape;1424;p42"/>
          <p:cNvSpPr txBox="1"/>
          <p:nvPr>
            <p:ph type="title"/>
          </p:nvPr>
        </p:nvSpPr>
        <p:spPr>
          <a:xfrm>
            <a:off x="720000" y="541669"/>
            <a:ext cx="7253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Summary - Προβλήματα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p43"/>
          <p:cNvSpPr txBox="1"/>
          <p:nvPr>
            <p:ph idx="3" type="subTitle"/>
          </p:nvPr>
        </p:nvSpPr>
        <p:spPr>
          <a:xfrm>
            <a:off x="720000" y="3123000"/>
            <a:ext cx="37824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SzPts val="2400"/>
              <a:buNone/>
            </a:pPr>
            <a:r>
              <a:rPr b="0" i="1" lang="el-GR" sz="1700">
                <a:solidFill>
                  <a:srgbClr val="000000"/>
                </a:solidFill>
              </a:rPr>
              <a:t>LoRa Parking Sensor S-LG-I3</a:t>
            </a:r>
            <a:endParaRPr b="0" i="1" sz="1700"/>
          </a:p>
        </p:txBody>
      </p:sp>
      <p:sp>
        <p:nvSpPr>
          <p:cNvPr id="1430" name="Google Shape;1430;p43"/>
          <p:cNvSpPr txBox="1"/>
          <p:nvPr>
            <p:ph idx="2" type="subTitle"/>
          </p:nvPr>
        </p:nvSpPr>
        <p:spPr>
          <a:xfrm>
            <a:off x="720000" y="3696656"/>
            <a:ext cx="3418800" cy="9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l-GR"/>
              <a:t>Ανίχνευση παρκαρισμένου οχήματος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l-GR"/>
              <a:t>Μετρήσεις θερμοκρασίας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l-GR"/>
              <a:t>Αισθητήρας Bluetooth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1431" name="Google Shape;1431;p43"/>
          <p:cNvSpPr txBox="1"/>
          <p:nvPr>
            <p:ph idx="4" type="subTitle"/>
          </p:nvPr>
        </p:nvSpPr>
        <p:spPr>
          <a:xfrm>
            <a:off x="3672293" y="1541850"/>
            <a:ext cx="2742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l-GR"/>
              <a:t>How?</a:t>
            </a:r>
            <a:endParaRPr/>
          </a:p>
        </p:txBody>
      </p:sp>
      <p:sp>
        <p:nvSpPr>
          <p:cNvPr id="1432" name="Google Shape;1432;p43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Summary - On street Parking</a:t>
            </a:r>
            <a:endParaRPr/>
          </a:p>
        </p:txBody>
      </p:sp>
      <p:sp>
        <p:nvSpPr>
          <p:cNvPr id="1433" name="Google Shape;1433;p43"/>
          <p:cNvSpPr txBox="1"/>
          <p:nvPr>
            <p:ph idx="1" type="subTitle"/>
          </p:nvPr>
        </p:nvSpPr>
        <p:spPr>
          <a:xfrm>
            <a:off x="3672300" y="2191704"/>
            <a:ext cx="2742000" cy="9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l-GR"/>
              <a:t>Τοποθέτηση αισθητήρων σε θέσεις παρκαρίσματος. Ενημέρωση των οδηγών για ελεύθερες θέσεις και λοιπές πληροφορίες.</a:t>
            </a:r>
            <a:endParaRPr/>
          </a:p>
        </p:txBody>
      </p:sp>
      <p:sp>
        <p:nvSpPr>
          <p:cNvPr id="1434" name="Google Shape;1434;p43"/>
          <p:cNvSpPr txBox="1"/>
          <p:nvPr>
            <p:ph idx="2" type="subTitle"/>
          </p:nvPr>
        </p:nvSpPr>
        <p:spPr>
          <a:xfrm>
            <a:off x="720000" y="2191703"/>
            <a:ext cx="2742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l-GR"/>
              <a:t>Βοήθεια στους Οδηγούς να βρουν θέσεις παρκαρίσματος μέσα στην πόλη.</a:t>
            </a:r>
            <a:endParaRPr/>
          </a:p>
        </p:txBody>
      </p:sp>
      <p:sp>
        <p:nvSpPr>
          <p:cNvPr id="1435" name="Google Shape;1435;p43"/>
          <p:cNvSpPr txBox="1"/>
          <p:nvPr>
            <p:ph idx="3" type="subTitle"/>
          </p:nvPr>
        </p:nvSpPr>
        <p:spPr>
          <a:xfrm>
            <a:off x="720000" y="1541850"/>
            <a:ext cx="27420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l-GR"/>
              <a:t>Σκοπός</a:t>
            </a:r>
            <a:endParaRPr/>
          </a:p>
        </p:txBody>
      </p:sp>
      <p:grpSp>
        <p:nvGrpSpPr>
          <p:cNvPr id="1436" name="Google Shape;1436;p43"/>
          <p:cNvGrpSpPr/>
          <p:nvPr/>
        </p:nvGrpSpPr>
        <p:grpSpPr>
          <a:xfrm>
            <a:off x="7225068" y="3582212"/>
            <a:ext cx="1155486" cy="930982"/>
            <a:chOff x="7225068" y="3582212"/>
            <a:chExt cx="1155486" cy="930982"/>
          </a:xfrm>
        </p:grpSpPr>
        <p:grpSp>
          <p:nvGrpSpPr>
            <p:cNvPr id="1437" name="Google Shape;1437;p43"/>
            <p:cNvGrpSpPr/>
            <p:nvPr/>
          </p:nvGrpSpPr>
          <p:grpSpPr>
            <a:xfrm>
              <a:off x="8190795" y="3582212"/>
              <a:ext cx="189759" cy="189761"/>
              <a:chOff x="5448853" y="3419595"/>
              <a:chExt cx="78735" cy="78736"/>
            </a:xfrm>
          </p:grpSpPr>
          <p:sp>
            <p:nvSpPr>
              <p:cNvPr id="1438" name="Google Shape;1438;p43"/>
              <p:cNvSpPr/>
              <p:nvPr/>
            </p:nvSpPr>
            <p:spPr>
              <a:xfrm>
                <a:off x="5486333" y="3419595"/>
                <a:ext cx="3741" cy="24820"/>
              </a:xfrm>
              <a:custGeom>
                <a:rect b="b" l="l" r="r" t="t"/>
                <a:pathLst>
                  <a:path extrusionOk="0" h="743" w="112">
                    <a:moveTo>
                      <a:pt x="5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687"/>
                    </a:lnTo>
                    <a:cubicBezTo>
                      <a:pt x="1" y="714"/>
                      <a:pt x="28" y="742"/>
                      <a:pt x="56" y="742"/>
                    </a:cubicBezTo>
                    <a:cubicBezTo>
                      <a:pt x="93" y="742"/>
                      <a:pt x="112" y="714"/>
                      <a:pt x="112" y="687"/>
                    </a:cubicBezTo>
                    <a:lnTo>
                      <a:pt x="112" y="56"/>
                    </a:lnTo>
                    <a:cubicBezTo>
                      <a:pt x="112" y="19"/>
                      <a:pt x="93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9" name="Google Shape;1439;p43"/>
              <p:cNvSpPr/>
              <p:nvPr/>
            </p:nvSpPr>
            <p:spPr>
              <a:xfrm>
                <a:off x="5486333" y="3473511"/>
                <a:ext cx="3741" cy="24820"/>
              </a:xfrm>
              <a:custGeom>
                <a:rect b="b" l="l" r="r" t="t"/>
                <a:pathLst>
                  <a:path extrusionOk="0" h="743" w="112">
                    <a:moveTo>
                      <a:pt x="5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687"/>
                    </a:lnTo>
                    <a:cubicBezTo>
                      <a:pt x="1" y="714"/>
                      <a:pt x="28" y="742"/>
                      <a:pt x="56" y="742"/>
                    </a:cubicBezTo>
                    <a:cubicBezTo>
                      <a:pt x="93" y="742"/>
                      <a:pt x="112" y="714"/>
                      <a:pt x="112" y="687"/>
                    </a:cubicBezTo>
                    <a:lnTo>
                      <a:pt x="112" y="56"/>
                    </a:lnTo>
                    <a:cubicBezTo>
                      <a:pt x="112" y="19"/>
                      <a:pt x="93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0" name="Google Shape;1440;p43"/>
              <p:cNvSpPr/>
              <p:nvPr/>
            </p:nvSpPr>
            <p:spPr>
              <a:xfrm>
                <a:off x="5502768" y="3457075"/>
                <a:ext cx="24820" cy="3741"/>
              </a:xfrm>
              <a:custGeom>
                <a:rect b="b" l="l" r="r" t="t"/>
                <a:pathLst>
                  <a:path extrusionOk="0" h="112" w="743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687" y="112"/>
                    </a:lnTo>
                    <a:cubicBezTo>
                      <a:pt x="724" y="112"/>
                      <a:pt x="742" y="84"/>
                      <a:pt x="742" y="56"/>
                    </a:cubicBezTo>
                    <a:cubicBezTo>
                      <a:pt x="742" y="19"/>
                      <a:pt x="724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1" name="Google Shape;1441;p43"/>
              <p:cNvSpPr/>
              <p:nvPr/>
            </p:nvSpPr>
            <p:spPr>
              <a:xfrm>
                <a:off x="5448853" y="3457075"/>
                <a:ext cx="24820" cy="3741"/>
              </a:xfrm>
              <a:custGeom>
                <a:rect b="b" l="l" r="r" t="t"/>
                <a:pathLst>
                  <a:path extrusionOk="0" h="112" w="743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687" y="112"/>
                    </a:lnTo>
                    <a:cubicBezTo>
                      <a:pt x="724" y="112"/>
                      <a:pt x="742" y="84"/>
                      <a:pt x="742" y="56"/>
                    </a:cubicBezTo>
                    <a:cubicBezTo>
                      <a:pt x="742" y="19"/>
                      <a:pt x="724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2" name="Google Shape;1442;p43"/>
              <p:cNvSpPr/>
              <p:nvPr/>
            </p:nvSpPr>
            <p:spPr>
              <a:xfrm>
                <a:off x="5459676" y="3468466"/>
                <a:ext cx="19241" cy="19007"/>
              </a:xfrm>
              <a:custGeom>
                <a:rect b="b" l="l" r="r" t="t"/>
                <a:pathLst>
                  <a:path extrusionOk="0" h="569" w="576">
                    <a:moveTo>
                      <a:pt x="510" y="0"/>
                    </a:moveTo>
                    <a:cubicBezTo>
                      <a:pt x="495" y="0"/>
                      <a:pt x="479" y="7"/>
                      <a:pt x="465" y="21"/>
                    </a:cubicBezTo>
                    <a:lnTo>
                      <a:pt x="19" y="467"/>
                    </a:lnTo>
                    <a:cubicBezTo>
                      <a:pt x="1" y="485"/>
                      <a:pt x="1" y="522"/>
                      <a:pt x="19" y="550"/>
                    </a:cubicBezTo>
                    <a:cubicBezTo>
                      <a:pt x="29" y="559"/>
                      <a:pt x="47" y="569"/>
                      <a:pt x="66" y="569"/>
                    </a:cubicBezTo>
                    <a:cubicBezTo>
                      <a:pt x="75" y="569"/>
                      <a:pt x="94" y="559"/>
                      <a:pt x="103" y="550"/>
                    </a:cubicBezTo>
                    <a:lnTo>
                      <a:pt x="548" y="105"/>
                    </a:lnTo>
                    <a:cubicBezTo>
                      <a:pt x="576" y="77"/>
                      <a:pt x="576" y="40"/>
                      <a:pt x="548" y="21"/>
                    </a:cubicBezTo>
                    <a:cubicBezTo>
                      <a:pt x="539" y="7"/>
                      <a:pt x="525" y="0"/>
                      <a:pt x="5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3" name="Google Shape;1443;p43"/>
              <p:cNvSpPr/>
              <p:nvPr/>
            </p:nvSpPr>
            <p:spPr>
              <a:xfrm>
                <a:off x="5497791" y="3430351"/>
                <a:ext cx="19241" cy="18707"/>
              </a:xfrm>
              <a:custGeom>
                <a:rect b="b" l="l" r="r" t="t"/>
                <a:pathLst>
                  <a:path extrusionOk="0" h="560" w="576">
                    <a:moveTo>
                      <a:pt x="510" y="0"/>
                    </a:moveTo>
                    <a:cubicBezTo>
                      <a:pt x="495" y="0"/>
                      <a:pt x="479" y="7"/>
                      <a:pt x="465" y="21"/>
                    </a:cubicBezTo>
                    <a:lnTo>
                      <a:pt x="19" y="467"/>
                    </a:lnTo>
                    <a:cubicBezTo>
                      <a:pt x="1" y="485"/>
                      <a:pt x="1" y="522"/>
                      <a:pt x="19" y="550"/>
                    </a:cubicBezTo>
                    <a:cubicBezTo>
                      <a:pt x="38" y="559"/>
                      <a:pt x="47" y="559"/>
                      <a:pt x="66" y="559"/>
                    </a:cubicBezTo>
                    <a:cubicBezTo>
                      <a:pt x="75" y="559"/>
                      <a:pt x="94" y="559"/>
                      <a:pt x="103" y="550"/>
                    </a:cubicBezTo>
                    <a:lnTo>
                      <a:pt x="548" y="105"/>
                    </a:lnTo>
                    <a:cubicBezTo>
                      <a:pt x="576" y="77"/>
                      <a:pt x="576" y="40"/>
                      <a:pt x="548" y="21"/>
                    </a:cubicBezTo>
                    <a:cubicBezTo>
                      <a:pt x="539" y="7"/>
                      <a:pt x="525" y="0"/>
                      <a:pt x="5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4" name="Google Shape;1444;p43"/>
              <p:cNvSpPr/>
              <p:nvPr/>
            </p:nvSpPr>
            <p:spPr>
              <a:xfrm>
                <a:off x="5459676" y="3430351"/>
                <a:ext cx="19241" cy="18707"/>
              </a:xfrm>
              <a:custGeom>
                <a:rect b="b" l="l" r="r" t="t"/>
                <a:pathLst>
                  <a:path extrusionOk="0" h="560" w="576">
                    <a:moveTo>
                      <a:pt x="65" y="0"/>
                    </a:moveTo>
                    <a:cubicBezTo>
                      <a:pt x="49" y="0"/>
                      <a:pt x="33" y="7"/>
                      <a:pt x="19" y="21"/>
                    </a:cubicBezTo>
                    <a:cubicBezTo>
                      <a:pt x="1" y="40"/>
                      <a:pt x="1" y="77"/>
                      <a:pt x="19" y="105"/>
                    </a:cubicBezTo>
                    <a:lnTo>
                      <a:pt x="465" y="550"/>
                    </a:lnTo>
                    <a:cubicBezTo>
                      <a:pt x="474" y="559"/>
                      <a:pt x="492" y="559"/>
                      <a:pt x="511" y="559"/>
                    </a:cubicBezTo>
                    <a:cubicBezTo>
                      <a:pt x="520" y="559"/>
                      <a:pt x="539" y="559"/>
                      <a:pt x="548" y="550"/>
                    </a:cubicBezTo>
                    <a:cubicBezTo>
                      <a:pt x="576" y="522"/>
                      <a:pt x="576" y="485"/>
                      <a:pt x="548" y="467"/>
                    </a:cubicBezTo>
                    <a:lnTo>
                      <a:pt x="103" y="21"/>
                    </a:lnTo>
                    <a:cubicBezTo>
                      <a:pt x="94" y="7"/>
                      <a:pt x="80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5" name="Google Shape;1445;p43"/>
              <p:cNvSpPr/>
              <p:nvPr/>
            </p:nvSpPr>
            <p:spPr>
              <a:xfrm>
                <a:off x="5497791" y="3468466"/>
                <a:ext cx="19241" cy="19007"/>
              </a:xfrm>
              <a:custGeom>
                <a:rect b="b" l="l" r="r" t="t"/>
                <a:pathLst>
                  <a:path extrusionOk="0" h="569" w="576">
                    <a:moveTo>
                      <a:pt x="65" y="0"/>
                    </a:moveTo>
                    <a:cubicBezTo>
                      <a:pt x="50" y="0"/>
                      <a:pt x="33" y="7"/>
                      <a:pt x="19" y="21"/>
                    </a:cubicBezTo>
                    <a:cubicBezTo>
                      <a:pt x="1" y="40"/>
                      <a:pt x="1" y="77"/>
                      <a:pt x="19" y="105"/>
                    </a:cubicBezTo>
                    <a:lnTo>
                      <a:pt x="465" y="550"/>
                    </a:lnTo>
                    <a:cubicBezTo>
                      <a:pt x="474" y="559"/>
                      <a:pt x="492" y="569"/>
                      <a:pt x="511" y="569"/>
                    </a:cubicBezTo>
                    <a:cubicBezTo>
                      <a:pt x="520" y="569"/>
                      <a:pt x="539" y="559"/>
                      <a:pt x="548" y="550"/>
                    </a:cubicBezTo>
                    <a:cubicBezTo>
                      <a:pt x="576" y="522"/>
                      <a:pt x="576" y="485"/>
                      <a:pt x="548" y="467"/>
                    </a:cubicBezTo>
                    <a:lnTo>
                      <a:pt x="103" y="21"/>
                    </a:lnTo>
                    <a:cubicBezTo>
                      <a:pt x="94" y="7"/>
                      <a:pt x="80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446" name="Google Shape;1446;p43"/>
            <p:cNvSpPr/>
            <p:nvPr/>
          </p:nvSpPr>
          <p:spPr>
            <a:xfrm>
              <a:off x="7225068" y="3624794"/>
              <a:ext cx="890332" cy="888400"/>
            </a:xfrm>
            <a:custGeom>
              <a:rect b="b" l="l" r="r" t="t"/>
              <a:pathLst>
                <a:path extrusionOk="0" h="11035" w="11059">
                  <a:moveTo>
                    <a:pt x="5548" y="3056"/>
                  </a:moveTo>
                  <a:cubicBezTo>
                    <a:pt x="6021" y="3056"/>
                    <a:pt x="6494" y="3195"/>
                    <a:pt x="6893" y="3465"/>
                  </a:cubicBezTo>
                  <a:cubicBezTo>
                    <a:pt x="7496" y="3854"/>
                    <a:pt x="7885" y="4494"/>
                    <a:pt x="7978" y="5209"/>
                  </a:cubicBezTo>
                  <a:cubicBezTo>
                    <a:pt x="8117" y="6387"/>
                    <a:pt x="7366" y="7528"/>
                    <a:pt x="6225" y="7852"/>
                  </a:cubicBezTo>
                  <a:cubicBezTo>
                    <a:pt x="6001" y="7915"/>
                    <a:pt x="5774" y="7946"/>
                    <a:pt x="5548" y="7946"/>
                  </a:cubicBezTo>
                  <a:cubicBezTo>
                    <a:pt x="5072" y="7946"/>
                    <a:pt x="4603" y="7808"/>
                    <a:pt x="4193" y="7537"/>
                  </a:cubicBezTo>
                  <a:cubicBezTo>
                    <a:pt x="3600" y="7147"/>
                    <a:pt x="3201" y="6507"/>
                    <a:pt x="3117" y="5793"/>
                  </a:cubicBezTo>
                  <a:cubicBezTo>
                    <a:pt x="2969" y="4615"/>
                    <a:pt x="3720" y="3474"/>
                    <a:pt x="4861" y="3149"/>
                  </a:cubicBezTo>
                  <a:cubicBezTo>
                    <a:pt x="5084" y="3084"/>
                    <a:pt x="5316" y="3056"/>
                    <a:pt x="5548" y="3056"/>
                  </a:cubicBezTo>
                  <a:close/>
                  <a:moveTo>
                    <a:pt x="5538" y="2940"/>
                  </a:moveTo>
                  <a:cubicBezTo>
                    <a:pt x="5302" y="2940"/>
                    <a:pt x="5065" y="2972"/>
                    <a:pt x="4833" y="3038"/>
                  </a:cubicBezTo>
                  <a:cubicBezTo>
                    <a:pt x="3637" y="3381"/>
                    <a:pt x="2848" y="4568"/>
                    <a:pt x="2997" y="5802"/>
                  </a:cubicBezTo>
                  <a:cubicBezTo>
                    <a:pt x="3089" y="6554"/>
                    <a:pt x="3498" y="7222"/>
                    <a:pt x="4128" y="7639"/>
                  </a:cubicBezTo>
                  <a:cubicBezTo>
                    <a:pt x="4555" y="7917"/>
                    <a:pt x="5047" y="8066"/>
                    <a:pt x="5548" y="8066"/>
                  </a:cubicBezTo>
                  <a:cubicBezTo>
                    <a:pt x="5780" y="8066"/>
                    <a:pt x="6021" y="8029"/>
                    <a:pt x="6253" y="7964"/>
                  </a:cubicBezTo>
                  <a:cubicBezTo>
                    <a:pt x="7449" y="7620"/>
                    <a:pt x="8238" y="6433"/>
                    <a:pt x="8090" y="5199"/>
                  </a:cubicBezTo>
                  <a:cubicBezTo>
                    <a:pt x="7997" y="4448"/>
                    <a:pt x="7589" y="3780"/>
                    <a:pt x="6958" y="3362"/>
                  </a:cubicBezTo>
                  <a:cubicBezTo>
                    <a:pt x="6535" y="3085"/>
                    <a:pt x="6040" y="2940"/>
                    <a:pt x="5538" y="2940"/>
                  </a:cubicBezTo>
                  <a:close/>
                  <a:moveTo>
                    <a:pt x="4768" y="116"/>
                  </a:moveTo>
                  <a:lnTo>
                    <a:pt x="5130" y="1284"/>
                  </a:lnTo>
                  <a:cubicBezTo>
                    <a:pt x="5149" y="1331"/>
                    <a:pt x="5195" y="1368"/>
                    <a:pt x="5260" y="1368"/>
                  </a:cubicBezTo>
                  <a:cubicBezTo>
                    <a:pt x="5369" y="1359"/>
                    <a:pt x="5476" y="1354"/>
                    <a:pt x="5584" y="1354"/>
                  </a:cubicBezTo>
                  <a:cubicBezTo>
                    <a:pt x="5899" y="1354"/>
                    <a:pt x="6210" y="1394"/>
                    <a:pt x="6522" y="1470"/>
                  </a:cubicBezTo>
                  <a:cubicBezTo>
                    <a:pt x="6534" y="1474"/>
                    <a:pt x="6546" y="1476"/>
                    <a:pt x="6557" y="1476"/>
                  </a:cubicBezTo>
                  <a:cubicBezTo>
                    <a:pt x="6600" y="1476"/>
                    <a:pt x="6639" y="1451"/>
                    <a:pt x="6661" y="1414"/>
                  </a:cubicBezTo>
                  <a:lnTo>
                    <a:pt x="7227" y="329"/>
                  </a:lnTo>
                  <a:lnTo>
                    <a:pt x="8804" y="1155"/>
                  </a:lnTo>
                  <a:lnTo>
                    <a:pt x="8247" y="2240"/>
                  </a:lnTo>
                  <a:cubicBezTo>
                    <a:pt x="8219" y="2286"/>
                    <a:pt x="8229" y="2342"/>
                    <a:pt x="8275" y="2379"/>
                  </a:cubicBezTo>
                  <a:cubicBezTo>
                    <a:pt x="8590" y="2667"/>
                    <a:pt x="8869" y="2991"/>
                    <a:pt x="9091" y="3353"/>
                  </a:cubicBezTo>
                  <a:cubicBezTo>
                    <a:pt x="9112" y="3395"/>
                    <a:pt x="9149" y="3416"/>
                    <a:pt x="9189" y="3416"/>
                  </a:cubicBezTo>
                  <a:cubicBezTo>
                    <a:pt x="9203" y="3416"/>
                    <a:pt x="9217" y="3413"/>
                    <a:pt x="9231" y="3409"/>
                  </a:cubicBezTo>
                  <a:lnTo>
                    <a:pt x="10399" y="3047"/>
                  </a:lnTo>
                  <a:lnTo>
                    <a:pt x="10937" y="4735"/>
                  </a:lnTo>
                  <a:lnTo>
                    <a:pt x="10937" y="4735"/>
                  </a:lnTo>
                  <a:lnTo>
                    <a:pt x="9769" y="5116"/>
                  </a:lnTo>
                  <a:cubicBezTo>
                    <a:pt x="9713" y="5125"/>
                    <a:pt x="9676" y="5181"/>
                    <a:pt x="9685" y="5236"/>
                  </a:cubicBezTo>
                  <a:cubicBezTo>
                    <a:pt x="9713" y="5663"/>
                    <a:pt x="9676" y="6090"/>
                    <a:pt x="9574" y="6507"/>
                  </a:cubicBezTo>
                  <a:cubicBezTo>
                    <a:pt x="9565" y="6554"/>
                    <a:pt x="9583" y="6609"/>
                    <a:pt x="9639" y="6637"/>
                  </a:cubicBezTo>
                  <a:lnTo>
                    <a:pt x="10724" y="7212"/>
                  </a:lnTo>
                  <a:lnTo>
                    <a:pt x="9898" y="8789"/>
                  </a:lnTo>
                  <a:lnTo>
                    <a:pt x="8813" y="8223"/>
                  </a:lnTo>
                  <a:cubicBezTo>
                    <a:pt x="8796" y="8213"/>
                    <a:pt x="8776" y="8208"/>
                    <a:pt x="8756" y="8208"/>
                  </a:cubicBezTo>
                  <a:cubicBezTo>
                    <a:pt x="8722" y="8208"/>
                    <a:pt x="8688" y="8222"/>
                    <a:pt x="8665" y="8251"/>
                  </a:cubicBezTo>
                  <a:cubicBezTo>
                    <a:pt x="8386" y="8576"/>
                    <a:pt x="8052" y="8845"/>
                    <a:pt x="7691" y="9068"/>
                  </a:cubicBezTo>
                  <a:cubicBezTo>
                    <a:pt x="7644" y="9095"/>
                    <a:pt x="7626" y="9151"/>
                    <a:pt x="7635" y="9207"/>
                  </a:cubicBezTo>
                  <a:lnTo>
                    <a:pt x="8006" y="10376"/>
                  </a:lnTo>
                  <a:lnTo>
                    <a:pt x="6308" y="10914"/>
                  </a:lnTo>
                  <a:lnTo>
                    <a:pt x="5937" y="9745"/>
                  </a:lnTo>
                  <a:cubicBezTo>
                    <a:pt x="5919" y="9698"/>
                    <a:pt x="5872" y="9661"/>
                    <a:pt x="5826" y="9661"/>
                  </a:cubicBezTo>
                  <a:lnTo>
                    <a:pt x="5817" y="9661"/>
                  </a:lnTo>
                  <a:cubicBezTo>
                    <a:pt x="5725" y="9667"/>
                    <a:pt x="5634" y="9670"/>
                    <a:pt x="5543" y="9670"/>
                  </a:cubicBezTo>
                  <a:cubicBezTo>
                    <a:pt x="5208" y="9670"/>
                    <a:pt x="4874" y="9630"/>
                    <a:pt x="4546" y="9550"/>
                  </a:cubicBezTo>
                  <a:cubicBezTo>
                    <a:pt x="4537" y="9548"/>
                    <a:pt x="4528" y="9548"/>
                    <a:pt x="4519" y="9548"/>
                  </a:cubicBezTo>
                  <a:cubicBezTo>
                    <a:pt x="4473" y="9548"/>
                    <a:pt x="4430" y="9568"/>
                    <a:pt x="4407" y="9615"/>
                  </a:cubicBezTo>
                  <a:lnTo>
                    <a:pt x="3841" y="10700"/>
                  </a:lnTo>
                  <a:lnTo>
                    <a:pt x="2264" y="9875"/>
                  </a:lnTo>
                  <a:lnTo>
                    <a:pt x="2830" y="8789"/>
                  </a:lnTo>
                  <a:cubicBezTo>
                    <a:pt x="2848" y="8743"/>
                    <a:pt x="2839" y="8678"/>
                    <a:pt x="2802" y="8641"/>
                  </a:cubicBezTo>
                  <a:cubicBezTo>
                    <a:pt x="2477" y="8363"/>
                    <a:pt x="2199" y="8029"/>
                    <a:pt x="1976" y="7667"/>
                  </a:cubicBezTo>
                  <a:cubicBezTo>
                    <a:pt x="1956" y="7632"/>
                    <a:pt x="1920" y="7613"/>
                    <a:pt x="1880" y="7613"/>
                  </a:cubicBezTo>
                  <a:cubicBezTo>
                    <a:pt x="1866" y="7613"/>
                    <a:pt x="1851" y="7616"/>
                    <a:pt x="1837" y="7620"/>
                  </a:cubicBezTo>
                  <a:lnTo>
                    <a:pt x="668" y="7982"/>
                  </a:lnTo>
                  <a:lnTo>
                    <a:pt x="139" y="6285"/>
                  </a:lnTo>
                  <a:lnTo>
                    <a:pt x="1299" y="5914"/>
                  </a:lnTo>
                  <a:cubicBezTo>
                    <a:pt x="1355" y="5895"/>
                    <a:pt x="1392" y="5849"/>
                    <a:pt x="1382" y="5793"/>
                  </a:cubicBezTo>
                  <a:cubicBezTo>
                    <a:pt x="1355" y="5366"/>
                    <a:pt x="1392" y="4939"/>
                    <a:pt x="1494" y="4522"/>
                  </a:cubicBezTo>
                  <a:cubicBezTo>
                    <a:pt x="1512" y="4466"/>
                    <a:pt x="1485" y="4411"/>
                    <a:pt x="1438" y="4392"/>
                  </a:cubicBezTo>
                  <a:lnTo>
                    <a:pt x="353" y="3817"/>
                  </a:lnTo>
                  <a:lnTo>
                    <a:pt x="1178" y="2240"/>
                  </a:lnTo>
                  <a:lnTo>
                    <a:pt x="2254" y="2806"/>
                  </a:lnTo>
                  <a:cubicBezTo>
                    <a:pt x="2273" y="2815"/>
                    <a:pt x="2292" y="2819"/>
                    <a:pt x="2309" y="2819"/>
                  </a:cubicBezTo>
                  <a:cubicBezTo>
                    <a:pt x="2345" y="2819"/>
                    <a:pt x="2378" y="2803"/>
                    <a:pt x="2403" y="2778"/>
                  </a:cubicBezTo>
                  <a:cubicBezTo>
                    <a:pt x="2681" y="2453"/>
                    <a:pt x="3015" y="2175"/>
                    <a:pt x="3377" y="1962"/>
                  </a:cubicBezTo>
                  <a:cubicBezTo>
                    <a:pt x="3423" y="1925"/>
                    <a:pt x="3451" y="1869"/>
                    <a:pt x="3433" y="1823"/>
                  </a:cubicBezTo>
                  <a:lnTo>
                    <a:pt x="3071" y="644"/>
                  </a:lnTo>
                  <a:lnTo>
                    <a:pt x="4768" y="116"/>
                  </a:lnTo>
                  <a:close/>
                  <a:moveTo>
                    <a:pt x="4748" y="0"/>
                  </a:moveTo>
                  <a:cubicBezTo>
                    <a:pt x="4739" y="0"/>
                    <a:pt x="4730" y="2"/>
                    <a:pt x="4722" y="4"/>
                  </a:cubicBezTo>
                  <a:lnTo>
                    <a:pt x="3024" y="542"/>
                  </a:lnTo>
                  <a:cubicBezTo>
                    <a:pt x="2997" y="552"/>
                    <a:pt x="2969" y="570"/>
                    <a:pt x="2960" y="598"/>
                  </a:cubicBezTo>
                  <a:cubicBezTo>
                    <a:pt x="2941" y="626"/>
                    <a:pt x="2941" y="663"/>
                    <a:pt x="2950" y="691"/>
                  </a:cubicBezTo>
                  <a:lnTo>
                    <a:pt x="3321" y="1860"/>
                  </a:lnTo>
                  <a:cubicBezTo>
                    <a:pt x="2941" y="2092"/>
                    <a:pt x="2607" y="2370"/>
                    <a:pt x="2310" y="2704"/>
                  </a:cubicBezTo>
                  <a:lnTo>
                    <a:pt x="1225" y="2138"/>
                  </a:lnTo>
                  <a:cubicBezTo>
                    <a:pt x="1197" y="2129"/>
                    <a:pt x="1169" y="2129"/>
                    <a:pt x="1132" y="2129"/>
                  </a:cubicBezTo>
                  <a:cubicBezTo>
                    <a:pt x="1104" y="2138"/>
                    <a:pt x="1076" y="2166"/>
                    <a:pt x="1067" y="2194"/>
                  </a:cubicBezTo>
                  <a:lnTo>
                    <a:pt x="241" y="3771"/>
                  </a:lnTo>
                  <a:cubicBezTo>
                    <a:pt x="232" y="3798"/>
                    <a:pt x="232" y="3826"/>
                    <a:pt x="241" y="3863"/>
                  </a:cubicBezTo>
                  <a:cubicBezTo>
                    <a:pt x="251" y="3891"/>
                    <a:pt x="269" y="3919"/>
                    <a:pt x="297" y="3928"/>
                  </a:cubicBezTo>
                  <a:lnTo>
                    <a:pt x="1382" y="4494"/>
                  </a:lnTo>
                  <a:cubicBezTo>
                    <a:pt x="1280" y="4921"/>
                    <a:pt x="1243" y="5366"/>
                    <a:pt x="1271" y="5802"/>
                  </a:cubicBezTo>
                  <a:lnTo>
                    <a:pt x="102" y="6173"/>
                  </a:lnTo>
                  <a:cubicBezTo>
                    <a:pt x="37" y="6192"/>
                    <a:pt x="0" y="6266"/>
                    <a:pt x="19" y="6322"/>
                  </a:cubicBezTo>
                  <a:lnTo>
                    <a:pt x="557" y="8019"/>
                  </a:lnTo>
                  <a:cubicBezTo>
                    <a:pt x="571" y="8069"/>
                    <a:pt x="619" y="8103"/>
                    <a:pt x="665" y="8103"/>
                  </a:cubicBezTo>
                  <a:cubicBezTo>
                    <a:pt x="679" y="8103"/>
                    <a:pt x="693" y="8100"/>
                    <a:pt x="705" y="8094"/>
                  </a:cubicBezTo>
                  <a:lnTo>
                    <a:pt x="1874" y="7732"/>
                  </a:lnTo>
                  <a:cubicBezTo>
                    <a:pt x="2106" y="8103"/>
                    <a:pt x="2394" y="8446"/>
                    <a:pt x="2718" y="8734"/>
                  </a:cubicBezTo>
                  <a:lnTo>
                    <a:pt x="2162" y="9819"/>
                  </a:lnTo>
                  <a:cubicBezTo>
                    <a:pt x="2125" y="9884"/>
                    <a:pt x="2152" y="9958"/>
                    <a:pt x="2208" y="9986"/>
                  </a:cubicBezTo>
                  <a:lnTo>
                    <a:pt x="3785" y="10802"/>
                  </a:lnTo>
                  <a:cubicBezTo>
                    <a:pt x="3803" y="10814"/>
                    <a:pt x="3823" y="10819"/>
                    <a:pt x="3843" y="10819"/>
                  </a:cubicBezTo>
                  <a:cubicBezTo>
                    <a:pt x="3888" y="10819"/>
                    <a:pt x="3933" y="10794"/>
                    <a:pt x="3952" y="10756"/>
                  </a:cubicBezTo>
                  <a:lnTo>
                    <a:pt x="4518" y="9671"/>
                  </a:lnTo>
                  <a:cubicBezTo>
                    <a:pt x="4853" y="9751"/>
                    <a:pt x="5194" y="9791"/>
                    <a:pt x="5541" y="9791"/>
                  </a:cubicBezTo>
                  <a:cubicBezTo>
                    <a:pt x="5636" y="9791"/>
                    <a:pt x="5731" y="9788"/>
                    <a:pt x="5826" y="9782"/>
                  </a:cubicBezTo>
                  <a:lnTo>
                    <a:pt x="6197" y="10951"/>
                  </a:lnTo>
                  <a:cubicBezTo>
                    <a:pt x="6216" y="10997"/>
                    <a:pt x="6262" y="11034"/>
                    <a:pt x="6308" y="11034"/>
                  </a:cubicBezTo>
                  <a:lnTo>
                    <a:pt x="6346" y="11034"/>
                  </a:lnTo>
                  <a:lnTo>
                    <a:pt x="8043" y="10496"/>
                  </a:lnTo>
                  <a:cubicBezTo>
                    <a:pt x="8099" y="10478"/>
                    <a:pt x="8136" y="10403"/>
                    <a:pt x="8117" y="10338"/>
                  </a:cubicBezTo>
                  <a:lnTo>
                    <a:pt x="7756" y="9170"/>
                  </a:lnTo>
                  <a:cubicBezTo>
                    <a:pt x="8127" y="8947"/>
                    <a:pt x="8461" y="8659"/>
                    <a:pt x="8757" y="8335"/>
                  </a:cubicBezTo>
                  <a:lnTo>
                    <a:pt x="9843" y="8891"/>
                  </a:lnTo>
                  <a:cubicBezTo>
                    <a:pt x="9859" y="8902"/>
                    <a:pt x="9879" y="8907"/>
                    <a:pt x="9898" y="8907"/>
                  </a:cubicBezTo>
                  <a:cubicBezTo>
                    <a:pt x="9911" y="8907"/>
                    <a:pt x="9924" y="8904"/>
                    <a:pt x="9936" y="8901"/>
                  </a:cubicBezTo>
                  <a:cubicBezTo>
                    <a:pt x="9963" y="8891"/>
                    <a:pt x="9991" y="8873"/>
                    <a:pt x="10010" y="8845"/>
                  </a:cubicBezTo>
                  <a:lnTo>
                    <a:pt x="10826" y="7268"/>
                  </a:lnTo>
                  <a:cubicBezTo>
                    <a:pt x="10854" y="7212"/>
                    <a:pt x="10835" y="7138"/>
                    <a:pt x="10771" y="7101"/>
                  </a:cubicBezTo>
                  <a:lnTo>
                    <a:pt x="9685" y="6535"/>
                  </a:lnTo>
                  <a:cubicBezTo>
                    <a:pt x="9787" y="6108"/>
                    <a:pt x="9824" y="5672"/>
                    <a:pt x="9806" y="5227"/>
                  </a:cubicBezTo>
                  <a:lnTo>
                    <a:pt x="10965" y="4856"/>
                  </a:lnTo>
                  <a:cubicBezTo>
                    <a:pt x="10993" y="4847"/>
                    <a:pt x="11021" y="4828"/>
                    <a:pt x="11040" y="4800"/>
                  </a:cubicBezTo>
                  <a:cubicBezTo>
                    <a:pt x="11049" y="4773"/>
                    <a:pt x="11058" y="4735"/>
                    <a:pt x="11049" y="4708"/>
                  </a:cubicBezTo>
                  <a:lnTo>
                    <a:pt x="10511" y="3019"/>
                  </a:lnTo>
                  <a:cubicBezTo>
                    <a:pt x="10495" y="2966"/>
                    <a:pt x="10442" y="2931"/>
                    <a:pt x="10393" y="2931"/>
                  </a:cubicBezTo>
                  <a:cubicBezTo>
                    <a:pt x="10382" y="2931"/>
                    <a:pt x="10372" y="2933"/>
                    <a:pt x="10362" y="2936"/>
                  </a:cubicBezTo>
                  <a:lnTo>
                    <a:pt x="9193" y="3307"/>
                  </a:lnTo>
                  <a:cubicBezTo>
                    <a:pt x="8962" y="2926"/>
                    <a:pt x="8674" y="2592"/>
                    <a:pt x="8349" y="2296"/>
                  </a:cubicBezTo>
                  <a:lnTo>
                    <a:pt x="8906" y="1210"/>
                  </a:lnTo>
                  <a:cubicBezTo>
                    <a:pt x="8943" y="1155"/>
                    <a:pt x="8915" y="1080"/>
                    <a:pt x="8860" y="1053"/>
                  </a:cubicBezTo>
                  <a:lnTo>
                    <a:pt x="7282" y="227"/>
                  </a:lnTo>
                  <a:cubicBezTo>
                    <a:pt x="7263" y="220"/>
                    <a:pt x="7238" y="214"/>
                    <a:pt x="7216" y="214"/>
                  </a:cubicBezTo>
                  <a:cubicBezTo>
                    <a:pt x="7207" y="214"/>
                    <a:pt x="7198" y="215"/>
                    <a:pt x="7190" y="218"/>
                  </a:cubicBezTo>
                  <a:cubicBezTo>
                    <a:pt x="7162" y="227"/>
                    <a:pt x="7134" y="255"/>
                    <a:pt x="7115" y="283"/>
                  </a:cubicBezTo>
                  <a:lnTo>
                    <a:pt x="6550" y="1368"/>
                  </a:lnTo>
                  <a:cubicBezTo>
                    <a:pt x="6205" y="1286"/>
                    <a:pt x="5854" y="1239"/>
                    <a:pt x="5497" y="1239"/>
                  </a:cubicBezTo>
                  <a:cubicBezTo>
                    <a:pt x="5412" y="1239"/>
                    <a:pt x="5327" y="1242"/>
                    <a:pt x="5242" y="1247"/>
                  </a:cubicBezTo>
                  <a:lnTo>
                    <a:pt x="4871" y="88"/>
                  </a:lnTo>
                  <a:cubicBezTo>
                    <a:pt x="4861" y="60"/>
                    <a:pt x="4843" y="32"/>
                    <a:pt x="4815" y="14"/>
                  </a:cubicBezTo>
                  <a:cubicBezTo>
                    <a:pt x="4795" y="7"/>
                    <a:pt x="4771" y="0"/>
                    <a:pt x="47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7" name="Google Shape;1447;p43"/>
          <p:cNvGrpSpPr/>
          <p:nvPr/>
        </p:nvGrpSpPr>
        <p:grpSpPr>
          <a:xfrm>
            <a:off x="6959933" y="2357479"/>
            <a:ext cx="1298847" cy="1015848"/>
            <a:chOff x="781983" y="2939892"/>
            <a:chExt cx="1298847" cy="1015848"/>
          </a:xfrm>
        </p:grpSpPr>
        <p:sp>
          <p:nvSpPr>
            <p:cNvPr id="1448" name="Google Shape;1448;p43"/>
            <p:cNvSpPr/>
            <p:nvPr/>
          </p:nvSpPr>
          <p:spPr>
            <a:xfrm>
              <a:off x="786411" y="3238660"/>
              <a:ext cx="998615" cy="711847"/>
            </a:xfrm>
            <a:custGeom>
              <a:rect b="b" l="l" r="r" t="t"/>
              <a:pathLst>
                <a:path extrusionOk="0" h="8842" w="12404">
                  <a:moveTo>
                    <a:pt x="233" y="1"/>
                  </a:moveTo>
                  <a:cubicBezTo>
                    <a:pt x="103" y="1"/>
                    <a:pt x="1" y="103"/>
                    <a:pt x="1" y="232"/>
                  </a:cubicBezTo>
                  <a:lnTo>
                    <a:pt x="1" y="8609"/>
                  </a:lnTo>
                  <a:cubicBezTo>
                    <a:pt x="1" y="8739"/>
                    <a:pt x="103" y="8841"/>
                    <a:pt x="233" y="8841"/>
                  </a:cubicBezTo>
                  <a:lnTo>
                    <a:pt x="12181" y="8841"/>
                  </a:lnTo>
                  <a:cubicBezTo>
                    <a:pt x="12302" y="8841"/>
                    <a:pt x="12404" y="8739"/>
                    <a:pt x="12404" y="8609"/>
                  </a:cubicBezTo>
                  <a:lnTo>
                    <a:pt x="12404" y="232"/>
                  </a:lnTo>
                  <a:cubicBezTo>
                    <a:pt x="12404" y="103"/>
                    <a:pt x="12302" y="1"/>
                    <a:pt x="12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43"/>
            <p:cNvSpPr/>
            <p:nvPr/>
          </p:nvSpPr>
          <p:spPr>
            <a:xfrm>
              <a:off x="781983" y="3234151"/>
              <a:ext cx="1008276" cy="721589"/>
            </a:xfrm>
            <a:custGeom>
              <a:rect b="b" l="l" r="r" t="t"/>
              <a:pathLst>
                <a:path extrusionOk="0" h="8963" w="12524">
                  <a:moveTo>
                    <a:pt x="12236" y="112"/>
                  </a:moveTo>
                  <a:cubicBezTo>
                    <a:pt x="12329" y="112"/>
                    <a:pt x="12403" y="196"/>
                    <a:pt x="12403" y="288"/>
                  </a:cubicBezTo>
                  <a:lnTo>
                    <a:pt x="12403" y="8675"/>
                  </a:lnTo>
                  <a:cubicBezTo>
                    <a:pt x="12403" y="8767"/>
                    <a:pt x="12329" y="8842"/>
                    <a:pt x="12236" y="8842"/>
                  </a:cubicBezTo>
                  <a:lnTo>
                    <a:pt x="288" y="8842"/>
                  </a:lnTo>
                  <a:cubicBezTo>
                    <a:pt x="186" y="8842"/>
                    <a:pt x="111" y="8767"/>
                    <a:pt x="111" y="8675"/>
                  </a:cubicBezTo>
                  <a:lnTo>
                    <a:pt x="111" y="288"/>
                  </a:lnTo>
                  <a:cubicBezTo>
                    <a:pt x="111" y="196"/>
                    <a:pt x="186" y="112"/>
                    <a:pt x="288" y="112"/>
                  </a:cubicBezTo>
                  <a:close/>
                  <a:moveTo>
                    <a:pt x="288" y="1"/>
                  </a:moveTo>
                  <a:cubicBezTo>
                    <a:pt x="121" y="1"/>
                    <a:pt x="0" y="131"/>
                    <a:pt x="0" y="288"/>
                  </a:cubicBezTo>
                  <a:lnTo>
                    <a:pt x="0" y="8665"/>
                  </a:lnTo>
                  <a:cubicBezTo>
                    <a:pt x="0" y="8832"/>
                    <a:pt x="121" y="8962"/>
                    <a:pt x="288" y="8962"/>
                  </a:cubicBezTo>
                  <a:lnTo>
                    <a:pt x="12236" y="8962"/>
                  </a:lnTo>
                  <a:cubicBezTo>
                    <a:pt x="12394" y="8962"/>
                    <a:pt x="12524" y="8832"/>
                    <a:pt x="12524" y="8665"/>
                  </a:cubicBezTo>
                  <a:lnTo>
                    <a:pt x="12524" y="288"/>
                  </a:lnTo>
                  <a:cubicBezTo>
                    <a:pt x="12524" y="131"/>
                    <a:pt x="12394" y="1"/>
                    <a:pt x="12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43"/>
            <p:cNvSpPr/>
            <p:nvPr/>
          </p:nvSpPr>
          <p:spPr>
            <a:xfrm>
              <a:off x="842445" y="3184880"/>
              <a:ext cx="998615" cy="120359"/>
            </a:xfrm>
            <a:custGeom>
              <a:rect b="b" l="l" r="r" t="t"/>
              <a:pathLst>
                <a:path extrusionOk="0" h="1495" w="12404">
                  <a:moveTo>
                    <a:pt x="270" y="1"/>
                  </a:moveTo>
                  <a:cubicBezTo>
                    <a:pt x="121" y="1"/>
                    <a:pt x="0" y="121"/>
                    <a:pt x="0" y="270"/>
                  </a:cubicBezTo>
                  <a:lnTo>
                    <a:pt x="0" y="1494"/>
                  </a:lnTo>
                  <a:lnTo>
                    <a:pt x="12403" y="1494"/>
                  </a:lnTo>
                  <a:lnTo>
                    <a:pt x="12403" y="353"/>
                  </a:lnTo>
                  <a:cubicBezTo>
                    <a:pt x="12403" y="158"/>
                    <a:pt x="12246" y="1"/>
                    <a:pt x="120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43"/>
            <p:cNvSpPr/>
            <p:nvPr/>
          </p:nvSpPr>
          <p:spPr>
            <a:xfrm>
              <a:off x="837937" y="3180371"/>
              <a:ext cx="1007632" cy="129295"/>
            </a:xfrm>
            <a:custGeom>
              <a:rect b="b" l="l" r="r" t="t"/>
              <a:pathLst>
                <a:path extrusionOk="0" h="1606" w="12516">
                  <a:moveTo>
                    <a:pt x="12107" y="112"/>
                  </a:moveTo>
                  <a:cubicBezTo>
                    <a:pt x="12274" y="112"/>
                    <a:pt x="12404" y="251"/>
                    <a:pt x="12404" y="409"/>
                  </a:cubicBezTo>
                  <a:lnTo>
                    <a:pt x="12404" y="1485"/>
                  </a:lnTo>
                  <a:lnTo>
                    <a:pt x="112" y="1485"/>
                  </a:lnTo>
                  <a:lnTo>
                    <a:pt x="112" y="326"/>
                  </a:lnTo>
                  <a:cubicBezTo>
                    <a:pt x="112" y="214"/>
                    <a:pt x="205" y="112"/>
                    <a:pt x="326" y="112"/>
                  </a:cubicBezTo>
                  <a:close/>
                  <a:moveTo>
                    <a:pt x="326" y="1"/>
                  </a:moveTo>
                  <a:cubicBezTo>
                    <a:pt x="149" y="1"/>
                    <a:pt x="1" y="149"/>
                    <a:pt x="1" y="335"/>
                  </a:cubicBezTo>
                  <a:lnTo>
                    <a:pt x="1" y="1606"/>
                  </a:lnTo>
                  <a:lnTo>
                    <a:pt x="12515" y="1606"/>
                  </a:lnTo>
                  <a:lnTo>
                    <a:pt x="12515" y="409"/>
                  </a:lnTo>
                  <a:cubicBezTo>
                    <a:pt x="12515" y="186"/>
                    <a:pt x="12330" y="1"/>
                    <a:pt x="1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43"/>
            <p:cNvSpPr/>
            <p:nvPr/>
          </p:nvSpPr>
          <p:spPr>
            <a:xfrm>
              <a:off x="950731" y="3219982"/>
              <a:ext cx="45648" cy="46372"/>
            </a:xfrm>
            <a:custGeom>
              <a:rect b="b" l="l" r="r" t="t"/>
              <a:pathLst>
                <a:path extrusionOk="0" h="576" w="567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90"/>
                    <a:pt x="381" y="464"/>
                    <a:pt x="288" y="464"/>
                  </a:cubicBezTo>
                  <a:cubicBezTo>
                    <a:pt x="186" y="464"/>
                    <a:pt x="112" y="390"/>
                    <a:pt x="112" y="288"/>
                  </a:cubicBezTo>
                  <a:cubicBezTo>
                    <a:pt x="112" y="195"/>
                    <a:pt x="186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21" y="1"/>
                    <a:pt x="1" y="130"/>
                    <a:pt x="1" y="288"/>
                  </a:cubicBezTo>
                  <a:cubicBezTo>
                    <a:pt x="1" y="455"/>
                    <a:pt x="130" y="576"/>
                    <a:pt x="288" y="576"/>
                  </a:cubicBezTo>
                  <a:cubicBezTo>
                    <a:pt x="446" y="576"/>
                    <a:pt x="566" y="446"/>
                    <a:pt x="566" y="288"/>
                  </a:cubicBezTo>
                  <a:cubicBezTo>
                    <a:pt x="566" y="130"/>
                    <a:pt x="437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43"/>
            <p:cNvSpPr/>
            <p:nvPr/>
          </p:nvSpPr>
          <p:spPr>
            <a:xfrm>
              <a:off x="1022465" y="3219982"/>
              <a:ext cx="46372" cy="46372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90"/>
                    <a:pt x="381" y="464"/>
                    <a:pt x="288" y="464"/>
                  </a:cubicBezTo>
                  <a:cubicBezTo>
                    <a:pt x="195" y="464"/>
                    <a:pt x="111" y="390"/>
                    <a:pt x="111" y="288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30" y="1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46"/>
                    <a:pt x="575" y="288"/>
                  </a:cubicBezTo>
                  <a:cubicBezTo>
                    <a:pt x="575" y="130"/>
                    <a:pt x="445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43"/>
            <p:cNvSpPr/>
            <p:nvPr/>
          </p:nvSpPr>
          <p:spPr>
            <a:xfrm>
              <a:off x="879077" y="3219982"/>
              <a:ext cx="46372" cy="46372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0" y="121"/>
                    <a:pt x="455" y="195"/>
                    <a:pt x="455" y="288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95" y="464"/>
                    <a:pt x="111" y="390"/>
                    <a:pt x="111" y="288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30" y="1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46"/>
                    <a:pt x="575" y="288"/>
                  </a:cubicBezTo>
                  <a:cubicBezTo>
                    <a:pt x="575" y="130"/>
                    <a:pt x="445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43"/>
            <p:cNvSpPr/>
            <p:nvPr/>
          </p:nvSpPr>
          <p:spPr>
            <a:xfrm>
              <a:off x="841721" y="3305160"/>
              <a:ext cx="999340" cy="587061"/>
            </a:xfrm>
            <a:custGeom>
              <a:rect b="b" l="l" r="r" t="t"/>
              <a:pathLst>
                <a:path extrusionOk="0" h="7292" w="12413">
                  <a:moveTo>
                    <a:pt x="47" y="0"/>
                  </a:moveTo>
                  <a:cubicBezTo>
                    <a:pt x="19" y="0"/>
                    <a:pt x="0" y="19"/>
                    <a:pt x="0" y="37"/>
                  </a:cubicBezTo>
                  <a:lnTo>
                    <a:pt x="0" y="7245"/>
                  </a:lnTo>
                  <a:cubicBezTo>
                    <a:pt x="0" y="7273"/>
                    <a:pt x="19" y="7292"/>
                    <a:pt x="47" y="7292"/>
                  </a:cubicBezTo>
                  <a:lnTo>
                    <a:pt x="12366" y="7292"/>
                  </a:lnTo>
                  <a:cubicBezTo>
                    <a:pt x="12394" y="7292"/>
                    <a:pt x="12412" y="7273"/>
                    <a:pt x="12412" y="7245"/>
                  </a:cubicBezTo>
                  <a:lnTo>
                    <a:pt x="12412" y="37"/>
                  </a:lnTo>
                  <a:cubicBezTo>
                    <a:pt x="12412" y="19"/>
                    <a:pt x="12394" y="0"/>
                    <a:pt x="123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43"/>
            <p:cNvSpPr/>
            <p:nvPr/>
          </p:nvSpPr>
          <p:spPr>
            <a:xfrm>
              <a:off x="837212" y="3299927"/>
              <a:ext cx="1008356" cy="596802"/>
            </a:xfrm>
            <a:custGeom>
              <a:rect b="b" l="l" r="r" t="t"/>
              <a:pathLst>
                <a:path extrusionOk="0" h="7413" w="12525">
                  <a:moveTo>
                    <a:pt x="12403" y="121"/>
                  </a:moveTo>
                  <a:lnTo>
                    <a:pt x="12403" y="7292"/>
                  </a:lnTo>
                  <a:lnTo>
                    <a:pt x="112" y="7292"/>
                  </a:lnTo>
                  <a:lnTo>
                    <a:pt x="112" y="121"/>
                  </a:lnTo>
                  <a:close/>
                  <a:moveTo>
                    <a:pt x="103" y="0"/>
                  </a:moveTo>
                  <a:cubicBezTo>
                    <a:pt x="47" y="0"/>
                    <a:pt x="1" y="47"/>
                    <a:pt x="1" y="102"/>
                  </a:cubicBezTo>
                  <a:lnTo>
                    <a:pt x="1" y="7310"/>
                  </a:lnTo>
                  <a:cubicBezTo>
                    <a:pt x="1" y="7366"/>
                    <a:pt x="47" y="7412"/>
                    <a:pt x="103" y="7412"/>
                  </a:cubicBezTo>
                  <a:lnTo>
                    <a:pt x="12422" y="7412"/>
                  </a:lnTo>
                  <a:cubicBezTo>
                    <a:pt x="12478" y="7412"/>
                    <a:pt x="12524" y="7366"/>
                    <a:pt x="12524" y="7310"/>
                  </a:cubicBezTo>
                  <a:lnTo>
                    <a:pt x="12524" y="102"/>
                  </a:lnTo>
                  <a:cubicBezTo>
                    <a:pt x="12524" y="47"/>
                    <a:pt x="12478" y="0"/>
                    <a:pt x="12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43"/>
            <p:cNvSpPr/>
            <p:nvPr/>
          </p:nvSpPr>
          <p:spPr>
            <a:xfrm>
              <a:off x="1256989" y="3442589"/>
              <a:ext cx="458571" cy="9017"/>
            </a:xfrm>
            <a:custGeom>
              <a:rect b="b" l="l" r="r" t="t"/>
              <a:pathLst>
                <a:path extrusionOk="0" h="112" w="5696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1"/>
                    <a:pt x="56" y="111"/>
                  </a:cubicBezTo>
                  <a:lnTo>
                    <a:pt x="5631" y="111"/>
                  </a:lnTo>
                  <a:cubicBezTo>
                    <a:pt x="5668" y="111"/>
                    <a:pt x="5696" y="93"/>
                    <a:pt x="5696" y="56"/>
                  </a:cubicBezTo>
                  <a:cubicBezTo>
                    <a:pt x="5696" y="28"/>
                    <a:pt x="5668" y="0"/>
                    <a:pt x="5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43"/>
            <p:cNvSpPr/>
            <p:nvPr/>
          </p:nvSpPr>
          <p:spPr>
            <a:xfrm>
              <a:off x="1256989" y="3510538"/>
              <a:ext cx="167375" cy="9741"/>
            </a:xfrm>
            <a:custGeom>
              <a:rect b="b" l="l" r="r" t="t"/>
              <a:pathLst>
                <a:path extrusionOk="0" h="121" w="207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2013" y="121"/>
                  </a:lnTo>
                  <a:cubicBezTo>
                    <a:pt x="2050" y="121"/>
                    <a:pt x="2078" y="93"/>
                    <a:pt x="2078" y="56"/>
                  </a:cubicBezTo>
                  <a:cubicBezTo>
                    <a:pt x="2078" y="28"/>
                    <a:pt x="2050" y="0"/>
                    <a:pt x="2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43"/>
            <p:cNvSpPr/>
            <p:nvPr/>
          </p:nvSpPr>
          <p:spPr>
            <a:xfrm>
              <a:off x="1479518" y="3510538"/>
              <a:ext cx="200947" cy="9741"/>
            </a:xfrm>
            <a:custGeom>
              <a:rect b="b" l="l" r="r" t="t"/>
              <a:pathLst>
                <a:path extrusionOk="0" h="121" w="2496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2440" y="121"/>
                  </a:lnTo>
                  <a:cubicBezTo>
                    <a:pt x="2468" y="121"/>
                    <a:pt x="2496" y="93"/>
                    <a:pt x="2496" y="56"/>
                  </a:cubicBezTo>
                  <a:cubicBezTo>
                    <a:pt x="2496" y="28"/>
                    <a:pt x="2468" y="0"/>
                    <a:pt x="2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43"/>
            <p:cNvSpPr/>
            <p:nvPr/>
          </p:nvSpPr>
          <p:spPr>
            <a:xfrm>
              <a:off x="1256989" y="3717365"/>
              <a:ext cx="297314" cy="9097"/>
            </a:xfrm>
            <a:custGeom>
              <a:rect b="b" l="l" r="r" t="t"/>
              <a:pathLst>
                <a:path extrusionOk="0" h="113" w="3693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12"/>
                    <a:pt x="56" y="112"/>
                  </a:cubicBezTo>
                  <a:lnTo>
                    <a:pt x="3637" y="112"/>
                  </a:lnTo>
                  <a:cubicBezTo>
                    <a:pt x="3664" y="112"/>
                    <a:pt x="3692" y="94"/>
                    <a:pt x="3692" y="57"/>
                  </a:cubicBezTo>
                  <a:cubicBezTo>
                    <a:pt x="3692" y="29"/>
                    <a:pt x="3664" y="1"/>
                    <a:pt x="3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43"/>
            <p:cNvSpPr/>
            <p:nvPr/>
          </p:nvSpPr>
          <p:spPr>
            <a:xfrm>
              <a:off x="1256989" y="3582191"/>
              <a:ext cx="462355" cy="9822"/>
            </a:xfrm>
            <a:custGeom>
              <a:rect b="b" l="l" r="r" t="t"/>
              <a:pathLst>
                <a:path extrusionOk="0" h="122" w="5743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21"/>
                    <a:pt x="56" y="121"/>
                  </a:cubicBezTo>
                  <a:lnTo>
                    <a:pt x="5687" y="121"/>
                  </a:lnTo>
                  <a:cubicBezTo>
                    <a:pt x="5714" y="121"/>
                    <a:pt x="5742" y="94"/>
                    <a:pt x="5742" y="56"/>
                  </a:cubicBezTo>
                  <a:cubicBezTo>
                    <a:pt x="5742" y="29"/>
                    <a:pt x="5714" y="1"/>
                    <a:pt x="5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43"/>
            <p:cNvSpPr/>
            <p:nvPr/>
          </p:nvSpPr>
          <p:spPr>
            <a:xfrm>
              <a:off x="1256989" y="3650140"/>
              <a:ext cx="153125" cy="9822"/>
            </a:xfrm>
            <a:custGeom>
              <a:rect b="b" l="l" r="r" t="t"/>
              <a:pathLst>
                <a:path extrusionOk="0" h="122" w="1902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22"/>
                    <a:pt x="56" y="122"/>
                  </a:cubicBezTo>
                  <a:lnTo>
                    <a:pt x="1837" y="122"/>
                  </a:lnTo>
                  <a:cubicBezTo>
                    <a:pt x="1874" y="122"/>
                    <a:pt x="1902" y="94"/>
                    <a:pt x="1902" y="57"/>
                  </a:cubicBezTo>
                  <a:cubicBezTo>
                    <a:pt x="1902" y="29"/>
                    <a:pt x="1874" y="1"/>
                    <a:pt x="18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43"/>
            <p:cNvSpPr/>
            <p:nvPr/>
          </p:nvSpPr>
          <p:spPr>
            <a:xfrm>
              <a:off x="1444416" y="3650140"/>
              <a:ext cx="271149" cy="9822"/>
            </a:xfrm>
            <a:custGeom>
              <a:rect b="b" l="l" r="r" t="t"/>
              <a:pathLst>
                <a:path extrusionOk="0" h="122" w="3368">
                  <a:moveTo>
                    <a:pt x="65" y="1"/>
                  </a:moveTo>
                  <a:cubicBezTo>
                    <a:pt x="28" y="1"/>
                    <a:pt x="1" y="29"/>
                    <a:pt x="1" y="57"/>
                  </a:cubicBezTo>
                  <a:cubicBezTo>
                    <a:pt x="1" y="94"/>
                    <a:pt x="28" y="122"/>
                    <a:pt x="65" y="122"/>
                  </a:cubicBezTo>
                  <a:lnTo>
                    <a:pt x="3303" y="122"/>
                  </a:lnTo>
                  <a:cubicBezTo>
                    <a:pt x="3340" y="122"/>
                    <a:pt x="3368" y="94"/>
                    <a:pt x="3368" y="57"/>
                  </a:cubicBezTo>
                  <a:cubicBezTo>
                    <a:pt x="3368" y="29"/>
                    <a:pt x="3340" y="1"/>
                    <a:pt x="3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43"/>
            <p:cNvSpPr/>
            <p:nvPr/>
          </p:nvSpPr>
          <p:spPr>
            <a:xfrm>
              <a:off x="912650" y="3420127"/>
              <a:ext cx="298844" cy="298844"/>
            </a:xfrm>
            <a:custGeom>
              <a:rect b="b" l="l" r="r" t="t"/>
              <a:pathLst>
                <a:path extrusionOk="0" h="3712" w="3712">
                  <a:moveTo>
                    <a:pt x="1856" y="1"/>
                  </a:moveTo>
                  <a:cubicBezTo>
                    <a:pt x="835" y="1"/>
                    <a:pt x="0" y="826"/>
                    <a:pt x="0" y="1856"/>
                  </a:cubicBezTo>
                  <a:cubicBezTo>
                    <a:pt x="0" y="2877"/>
                    <a:pt x="835" y="3711"/>
                    <a:pt x="1856" y="3711"/>
                  </a:cubicBezTo>
                  <a:cubicBezTo>
                    <a:pt x="2876" y="3711"/>
                    <a:pt x="3711" y="2877"/>
                    <a:pt x="3711" y="1856"/>
                  </a:cubicBezTo>
                  <a:lnTo>
                    <a:pt x="1856" y="1856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43"/>
            <p:cNvSpPr/>
            <p:nvPr/>
          </p:nvSpPr>
          <p:spPr>
            <a:xfrm>
              <a:off x="908141" y="3415699"/>
              <a:ext cx="307780" cy="307780"/>
            </a:xfrm>
            <a:custGeom>
              <a:rect b="b" l="l" r="r" t="t"/>
              <a:pathLst>
                <a:path extrusionOk="0" h="3823" w="3823">
                  <a:moveTo>
                    <a:pt x="1856" y="121"/>
                  </a:moveTo>
                  <a:lnTo>
                    <a:pt x="1856" y="1911"/>
                  </a:lnTo>
                  <a:cubicBezTo>
                    <a:pt x="1856" y="1939"/>
                    <a:pt x="1884" y="1967"/>
                    <a:pt x="1912" y="1967"/>
                  </a:cubicBezTo>
                  <a:lnTo>
                    <a:pt x="3702" y="1967"/>
                  </a:lnTo>
                  <a:cubicBezTo>
                    <a:pt x="3674" y="2932"/>
                    <a:pt x="2886" y="3701"/>
                    <a:pt x="1912" y="3701"/>
                  </a:cubicBezTo>
                  <a:cubicBezTo>
                    <a:pt x="919" y="3701"/>
                    <a:pt x="121" y="2904"/>
                    <a:pt x="121" y="1911"/>
                  </a:cubicBezTo>
                  <a:cubicBezTo>
                    <a:pt x="121" y="937"/>
                    <a:pt x="891" y="149"/>
                    <a:pt x="1856" y="121"/>
                  </a:cubicBezTo>
                  <a:close/>
                  <a:moveTo>
                    <a:pt x="1912" y="0"/>
                  </a:moveTo>
                  <a:cubicBezTo>
                    <a:pt x="854" y="0"/>
                    <a:pt x="1" y="854"/>
                    <a:pt x="1" y="1911"/>
                  </a:cubicBezTo>
                  <a:cubicBezTo>
                    <a:pt x="1" y="2969"/>
                    <a:pt x="854" y="3822"/>
                    <a:pt x="1912" y="3822"/>
                  </a:cubicBezTo>
                  <a:cubicBezTo>
                    <a:pt x="2969" y="3822"/>
                    <a:pt x="3823" y="2959"/>
                    <a:pt x="3823" y="1911"/>
                  </a:cubicBezTo>
                  <a:cubicBezTo>
                    <a:pt x="3823" y="1874"/>
                    <a:pt x="3795" y="1855"/>
                    <a:pt x="3767" y="1855"/>
                  </a:cubicBezTo>
                  <a:lnTo>
                    <a:pt x="1967" y="1855"/>
                  </a:lnTo>
                  <a:lnTo>
                    <a:pt x="1967" y="56"/>
                  </a:lnTo>
                  <a:cubicBezTo>
                    <a:pt x="1967" y="28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43"/>
            <p:cNvSpPr/>
            <p:nvPr/>
          </p:nvSpPr>
          <p:spPr>
            <a:xfrm>
              <a:off x="899929" y="3422381"/>
              <a:ext cx="298119" cy="298039"/>
            </a:xfrm>
            <a:custGeom>
              <a:rect b="b" l="l" r="r" t="t"/>
              <a:pathLst>
                <a:path extrusionOk="0" h="3702" w="3703">
                  <a:moveTo>
                    <a:pt x="1856" y="1"/>
                  </a:moveTo>
                  <a:cubicBezTo>
                    <a:pt x="826" y="1"/>
                    <a:pt x="1" y="826"/>
                    <a:pt x="1" y="1847"/>
                  </a:cubicBezTo>
                  <a:cubicBezTo>
                    <a:pt x="1" y="2876"/>
                    <a:pt x="826" y="3702"/>
                    <a:pt x="1856" y="3702"/>
                  </a:cubicBezTo>
                  <a:cubicBezTo>
                    <a:pt x="2877" y="3702"/>
                    <a:pt x="3702" y="2876"/>
                    <a:pt x="3702" y="1847"/>
                  </a:cubicBezTo>
                  <a:lnTo>
                    <a:pt x="1856" y="184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43"/>
            <p:cNvSpPr/>
            <p:nvPr/>
          </p:nvSpPr>
          <p:spPr>
            <a:xfrm>
              <a:off x="895501" y="3417148"/>
              <a:ext cx="307780" cy="307780"/>
            </a:xfrm>
            <a:custGeom>
              <a:rect b="b" l="l" r="r" t="t"/>
              <a:pathLst>
                <a:path extrusionOk="0" h="3823" w="3823">
                  <a:moveTo>
                    <a:pt x="1846" y="121"/>
                  </a:moveTo>
                  <a:lnTo>
                    <a:pt x="1846" y="1977"/>
                  </a:lnTo>
                  <a:lnTo>
                    <a:pt x="3702" y="1977"/>
                  </a:lnTo>
                  <a:cubicBezTo>
                    <a:pt x="3674" y="2941"/>
                    <a:pt x="2876" y="3711"/>
                    <a:pt x="1911" y="3711"/>
                  </a:cubicBezTo>
                  <a:cubicBezTo>
                    <a:pt x="919" y="3711"/>
                    <a:pt x="111" y="2904"/>
                    <a:pt x="111" y="1912"/>
                  </a:cubicBezTo>
                  <a:cubicBezTo>
                    <a:pt x="111" y="947"/>
                    <a:pt x="891" y="149"/>
                    <a:pt x="1846" y="121"/>
                  </a:cubicBezTo>
                  <a:close/>
                  <a:moveTo>
                    <a:pt x="1911" y="1"/>
                  </a:moveTo>
                  <a:cubicBezTo>
                    <a:pt x="854" y="1"/>
                    <a:pt x="0" y="863"/>
                    <a:pt x="0" y="1912"/>
                  </a:cubicBezTo>
                  <a:cubicBezTo>
                    <a:pt x="0" y="2969"/>
                    <a:pt x="854" y="3823"/>
                    <a:pt x="1911" y="3823"/>
                  </a:cubicBezTo>
                  <a:cubicBezTo>
                    <a:pt x="2959" y="3823"/>
                    <a:pt x="3822" y="2969"/>
                    <a:pt x="3822" y="1912"/>
                  </a:cubicBezTo>
                  <a:lnTo>
                    <a:pt x="3822" y="1856"/>
                  </a:lnTo>
                  <a:lnTo>
                    <a:pt x="1967" y="185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43"/>
            <p:cNvSpPr/>
            <p:nvPr/>
          </p:nvSpPr>
          <p:spPr>
            <a:xfrm>
              <a:off x="1098627" y="3444038"/>
              <a:ext cx="74791" cy="74791"/>
            </a:xfrm>
            <a:custGeom>
              <a:rect b="b" l="l" r="r" t="t"/>
              <a:pathLst>
                <a:path extrusionOk="0" h="929" w="929">
                  <a:moveTo>
                    <a:pt x="0" y="1"/>
                  </a:moveTo>
                  <a:lnTo>
                    <a:pt x="0" y="928"/>
                  </a:lnTo>
                  <a:lnTo>
                    <a:pt x="928" y="928"/>
                  </a:lnTo>
                  <a:cubicBezTo>
                    <a:pt x="928" y="409"/>
                    <a:pt x="511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43"/>
            <p:cNvSpPr/>
            <p:nvPr/>
          </p:nvSpPr>
          <p:spPr>
            <a:xfrm>
              <a:off x="1094118" y="3438805"/>
              <a:ext cx="83728" cy="84452"/>
            </a:xfrm>
            <a:custGeom>
              <a:rect b="b" l="l" r="r" t="t"/>
              <a:pathLst>
                <a:path extrusionOk="0" h="1049" w="1040">
                  <a:moveTo>
                    <a:pt x="112" y="121"/>
                  </a:moveTo>
                  <a:cubicBezTo>
                    <a:pt x="548" y="149"/>
                    <a:pt x="891" y="502"/>
                    <a:pt x="928" y="928"/>
                  </a:cubicBezTo>
                  <a:lnTo>
                    <a:pt x="112" y="928"/>
                  </a:lnTo>
                  <a:lnTo>
                    <a:pt x="112" y="121"/>
                  </a:lnTo>
                  <a:close/>
                  <a:moveTo>
                    <a:pt x="1" y="1"/>
                  </a:moveTo>
                  <a:lnTo>
                    <a:pt x="1" y="1049"/>
                  </a:lnTo>
                  <a:lnTo>
                    <a:pt x="1040" y="1049"/>
                  </a:lnTo>
                  <a:lnTo>
                    <a:pt x="1040" y="993"/>
                  </a:lnTo>
                  <a:cubicBezTo>
                    <a:pt x="1040" y="446"/>
                    <a:pt x="604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43"/>
            <p:cNvSpPr/>
            <p:nvPr/>
          </p:nvSpPr>
          <p:spPr>
            <a:xfrm>
              <a:off x="1539981" y="2967184"/>
              <a:ext cx="514684" cy="462677"/>
            </a:xfrm>
            <a:custGeom>
              <a:rect b="b" l="l" r="r" t="t"/>
              <a:pathLst>
                <a:path extrusionOk="0" h="5747" w="6393">
                  <a:moveTo>
                    <a:pt x="3204" y="0"/>
                  </a:moveTo>
                  <a:cubicBezTo>
                    <a:pt x="1946" y="0"/>
                    <a:pt x="791" y="829"/>
                    <a:pt x="437" y="2092"/>
                  </a:cubicBezTo>
                  <a:cubicBezTo>
                    <a:pt x="1" y="3623"/>
                    <a:pt x="891" y="5209"/>
                    <a:pt x="2422" y="5636"/>
                  </a:cubicBezTo>
                  <a:cubicBezTo>
                    <a:pt x="2684" y="5711"/>
                    <a:pt x="2947" y="5747"/>
                    <a:pt x="3207" y="5747"/>
                  </a:cubicBezTo>
                  <a:cubicBezTo>
                    <a:pt x="4455" y="5747"/>
                    <a:pt x="5605" y="4918"/>
                    <a:pt x="5966" y="3651"/>
                  </a:cubicBezTo>
                  <a:cubicBezTo>
                    <a:pt x="6393" y="2129"/>
                    <a:pt x="5502" y="543"/>
                    <a:pt x="3981" y="107"/>
                  </a:cubicBezTo>
                  <a:cubicBezTo>
                    <a:pt x="3721" y="35"/>
                    <a:pt x="3460" y="0"/>
                    <a:pt x="3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43"/>
            <p:cNvSpPr/>
            <p:nvPr/>
          </p:nvSpPr>
          <p:spPr>
            <a:xfrm>
              <a:off x="1560913" y="2962354"/>
              <a:ext cx="472096" cy="472096"/>
            </a:xfrm>
            <a:custGeom>
              <a:rect b="b" l="l" r="r" t="t"/>
              <a:pathLst>
                <a:path extrusionOk="0" h="5864" w="5864">
                  <a:moveTo>
                    <a:pt x="2932" y="112"/>
                  </a:moveTo>
                  <a:cubicBezTo>
                    <a:pt x="4491" y="112"/>
                    <a:pt x="5752" y="1373"/>
                    <a:pt x="5752" y="2932"/>
                  </a:cubicBezTo>
                  <a:cubicBezTo>
                    <a:pt x="5752" y="4481"/>
                    <a:pt x="4491" y="5742"/>
                    <a:pt x="2932" y="5742"/>
                  </a:cubicBezTo>
                  <a:cubicBezTo>
                    <a:pt x="1383" y="5742"/>
                    <a:pt x="121" y="4481"/>
                    <a:pt x="121" y="2932"/>
                  </a:cubicBezTo>
                  <a:cubicBezTo>
                    <a:pt x="121" y="1373"/>
                    <a:pt x="1383" y="112"/>
                    <a:pt x="2932" y="112"/>
                  </a:cubicBezTo>
                  <a:close/>
                  <a:moveTo>
                    <a:pt x="2932" y="0"/>
                  </a:moveTo>
                  <a:cubicBezTo>
                    <a:pt x="1318" y="0"/>
                    <a:pt x="1" y="1317"/>
                    <a:pt x="1" y="2932"/>
                  </a:cubicBezTo>
                  <a:cubicBezTo>
                    <a:pt x="1" y="4546"/>
                    <a:pt x="1318" y="5863"/>
                    <a:pt x="2932" y="5863"/>
                  </a:cubicBezTo>
                  <a:cubicBezTo>
                    <a:pt x="4546" y="5863"/>
                    <a:pt x="5864" y="4546"/>
                    <a:pt x="5864" y="2932"/>
                  </a:cubicBezTo>
                  <a:cubicBezTo>
                    <a:pt x="5864" y="1317"/>
                    <a:pt x="4546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43"/>
            <p:cNvSpPr/>
            <p:nvPr/>
          </p:nvSpPr>
          <p:spPr>
            <a:xfrm>
              <a:off x="1555680" y="2944642"/>
              <a:ext cx="525150" cy="463079"/>
            </a:xfrm>
            <a:custGeom>
              <a:rect b="b" l="l" r="r" t="t"/>
              <a:pathLst>
                <a:path extrusionOk="0" h="5752" w="6523">
                  <a:moveTo>
                    <a:pt x="3267" y="1"/>
                  </a:moveTo>
                  <a:cubicBezTo>
                    <a:pt x="2132" y="1"/>
                    <a:pt x="1055" y="677"/>
                    <a:pt x="604" y="1797"/>
                  </a:cubicBezTo>
                  <a:cubicBezTo>
                    <a:pt x="1" y="3263"/>
                    <a:pt x="706" y="4942"/>
                    <a:pt x="2181" y="5536"/>
                  </a:cubicBezTo>
                  <a:cubicBezTo>
                    <a:pt x="2536" y="5682"/>
                    <a:pt x="2904" y="5751"/>
                    <a:pt x="3267" y="5751"/>
                  </a:cubicBezTo>
                  <a:cubicBezTo>
                    <a:pt x="4397" y="5751"/>
                    <a:pt x="5470" y="5076"/>
                    <a:pt x="5919" y="3959"/>
                  </a:cubicBezTo>
                  <a:cubicBezTo>
                    <a:pt x="6522" y="2493"/>
                    <a:pt x="5817" y="814"/>
                    <a:pt x="4342" y="211"/>
                  </a:cubicBezTo>
                  <a:cubicBezTo>
                    <a:pt x="3990" y="68"/>
                    <a:pt x="3625" y="1"/>
                    <a:pt x="32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43"/>
            <p:cNvSpPr/>
            <p:nvPr/>
          </p:nvSpPr>
          <p:spPr>
            <a:xfrm>
              <a:off x="1581846" y="2939892"/>
              <a:ext cx="472096" cy="472096"/>
            </a:xfrm>
            <a:custGeom>
              <a:rect b="b" l="l" r="r" t="t"/>
              <a:pathLst>
                <a:path extrusionOk="0" h="5864" w="5864">
                  <a:moveTo>
                    <a:pt x="2932" y="112"/>
                  </a:moveTo>
                  <a:cubicBezTo>
                    <a:pt x="4481" y="112"/>
                    <a:pt x="5752" y="1374"/>
                    <a:pt x="5743" y="2932"/>
                  </a:cubicBezTo>
                  <a:cubicBezTo>
                    <a:pt x="5743" y="4482"/>
                    <a:pt x="4481" y="5743"/>
                    <a:pt x="2932" y="5743"/>
                  </a:cubicBezTo>
                  <a:cubicBezTo>
                    <a:pt x="1383" y="5743"/>
                    <a:pt x="112" y="4482"/>
                    <a:pt x="112" y="2932"/>
                  </a:cubicBezTo>
                  <a:cubicBezTo>
                    <a:pt x="112" y="1374"/>
                    <a:pt x="1383" y="112"/>
                    <a:pt x="2932" y="112"/>
                  </a:cubicBezTo>
                  <a:close/>
                  <a:moveTo>
                    <a:pt x="2932" y="1"/>
                  </a:moveTo>
                  <a:cubicBezTo>
                    <a:pt x="1318" y="1"/>
                    <a:pt x="0" y="1309"/>
                    <a:pt x="0" y="2932"/>
                  </a:cubicBezTo>
                  <a:cubicBezTo>
                    <a:pt x="0" y="4546"/>
                    <a:pt x="1318" y="5864"/>
                    <a:pt x="2932" y="5864"/>
                  </a:cubicBezTo>
                  <a:cubicBezTo>
                    <a:pt x="4546" y="5864"/>
                    <a:pt x="5863" y="4546"/>
                    <a:pt x="5863" y="2932"/>
                  </a:cubicBezTo>
                  <a:cubicBezTo>
                    <a:pt x="5863" y="1309"/>
                    <a:pt x="454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43"/>
            <p:cNvSpPr/>
            <p:nvPr/>
          </p:nvSpPr>
          <p:spPr>
            <a:xfrm>
              <a:off x="1655753" y="3061621"/>
              <a:ext cx="306331" cy="193540"/>
            </a:xfrm>
            <a:custGeom>
              <a:rect b="b" l="l" r="r" t="t"/>
              <a:pathLst>
                <a:path extrusionOk="0" h="2404" w="3805">
                  <a:moveTo>
                    <a:pt x="1949" y="1"/>
                  </a:moveTo>
                  <a:cubicBezTo>
                    <a:pt x="1476" y="1"/>
                    <a:pt x="1077" y="353"/>
                    <a:pt x="1003" y="808"/>
                  </a:cubicBezTo>
                  <a:lnTo>
                    <a:pt x="734" y="808"/>
                  </a:lnTo>
                  <a:cubicBezTo>
                    <a:pt x="325" y="808"/>
                    <a:pt x="1" y="1161"/>
                    <a:pt x="1" y="1606"/>
                  </a:cubicBezTo>
                  <a:cubicBezTo>
                    <a:pt x="1" y="2042"/>
                    <a:pt x="325" y="2404"/>
                    <a:pt x="734" y="2404"/>
                  </a:cubicBezTo>
                  <a:lnTo>
                    <a:pt x="3071" y="2404"/>
                  </a:lnTo>
                  <a:cubicBezTo>
                    <a:pt x="3480" y="2404"/>
                    <a:pt x="3804" y="2042"/>
                    <a:pt x="3804" y="1606"/>
                  </a:cubicBezTo>
                  <a:cubicBezTo>
                    <a:pt x="3804" y="1161"/>
                    <a:pt x="3480" y="808"/>
                    <a:pt x="3071" y="808"/>
                  </a:cubicBezTo>
                  <a:lnTo>
                    <a:pt x="2895" y="808"/>
                  </a:lnTo>
                  <a:cubicBezTo>
                    <a:pt x="2821" y="353"/>
                    <a:pt x="2431" y="1"/>
                    <a:pt x="19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43"/>
            <p:cNvSpPr/>
            <p:nvPr/>
          </p:nvSpPr>
          <p:spPr>
            <a:xfrm>
              <a:off x="1650520" y="3057193"/>
              <a:ext cx="315992" cy="202476"/>
            </a:xfrm>
            <a:custGeom>
              <a:rect b="b" l="l" r="r" t="t"/>
              <a:pathLst>
                <a:path extrusionOk="0" h="2515" w="3925">
                  <a:moveTo>
                    <a:pt x="2014" y="112"/>
                  </a:moveTo>
                  <a:cubicBezTo>
                    <a:pt x="2459" y="112"/>
                    <a:pt x="2830" y="436"/>
                    <a:pt x="2904" y="872"/>
                  </a:cubicBezTo>
                  <a:cubicBezTo>
                    <a:pt x="2914" y="900"/>
                    <a:pt x="2932" y="919"/>
                    <a:pt x="2960" y="919"/>
                  </a:cubicBezTo>
                  <a:lnTo>
                    <a:pt x="3136" y="919"/>
                  </a:lnTo>
                  <a:cubicBezTo>
                    <a:pt x="3507" y="919"/>
                    <a:pt x="3814" y="1253"/>
                    <a:pt x="3814" y="1661"/>
                  </a:cubicBezTo>
                  <a:cubicBezTo>
                    <a:pt x="3814" y="2069"/>
                    <a:pt x="3507" y="2403"/>
                    <a:pt x="3136" y="2403"/>
                  </a:cubicBezTo>
                  <a:lnTo>
                    <a:pt x="799" y="2403"/>
                  </a:lnTo>
                  <a:cubicBezTo>
                    <a:pt x="418" y="2403"/>
                    <a:pt x="121" y="2069"/>
                    <a:pt x="121" y="1661"/>
                  </a:cubicBezTo>
                  <a:cubicBezTo>
                    <a:pt x="121" y="1253"/>
                    <a:pt x="418" y="919"/>
                    <a:pt x="799" y="919"/>
                  </a:cubicBezTo>
                  <a:lnTo>
                    <a:pt x="1068" y="919"/>
                  </a:lnTo>
                  <a:cubicBezTo>
                    <a:pt x="1096" y="919"/>
                    <a:pt x="1123" y="900"/>
                    <a:pt x="1123" y="872"/>
                  </a:cubicBezTo>
                  <a:cubicBezTo>
                    <a:pt x="1198" y="436"/>
                    <a:pt x="1569" y="112"/>
                    <a:pt x="2014" y="112"/>
                  </a:cubicBezTo>
                  <a:close/>
                  <a:moveTo>
                    <a:pt x="2014" y="0"/>
                  </a:moveTo>
                  <a:cubicBezTo>
                    <a:pt x="1532" y="0"/>
                    <a:pt x="1123" y="334"/>
                    <a:pt x="1021" y="798"/>
                  </a:cubicBezTo>
                  <a:lnTo>
                    <a:pt x="789" y="798"/>
                  </a:lnTo>
                  <a:cubicBezTo>
                    <a:pt x="363" y="798"/>
                    <a:pt x="1" y="1188"/>
                    <a:pt x="1" y="1661"/>
                  </a:cubicBezTo>
                  <a:cubicBezTo>
                    <a:pt x="1" y="2134"/>
                    <a:pt x="353" y="2514"/>
                    <a:pt x="789" y="2514"/>
                  </a:cubicBezTo>
                  <a:lnTo>
                    <a:pt x="3136" y="2514"/>
                  </a:lnTo>
                  <a:cubicBezTo>
                    <a:pt x="3572" y="2514"/>
                    <a:pt x="3925" y="2134"/>
                    <a:pt x="3925" y="1661"/>
                  </a:cubicBezTo>
                  <a:cubicBezTo>
                    <a:pt x="3925" y="1188"/>
                    <a:pt x="3572" y="798"/>
                    <a:pt x="3136" y="798"/>
                  </a:cubicBezTo>
                  <a:lnTo>
                    <a:pt x="3007" y="798"/>
                  </a:lnTo>
                  <a:cubicBezTo>
                    <a:pt x="2904" y="334"/>
                    <a:pt x="2496" y="0"/>
                    <a:pt x="20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6" name="Google Shape;1476;p43"/>
          <p:cNvGrpSpPr/>
          <p:nvPr/>
        </p:nvGrpSpPr>
        <p:grpSpPr>
          <a:xfrm>
            <a:off x="6414297" y="1204526"/>
            <a:ext cx="1469314" cy="944105"/>
            <a:chOff x="5423018" y="1213448"/>
            <a:chExt cx="1203665" cy="773413"/>
          </a:xfrm>
        </p:grpSpPr>
        <p:sp>
          <p:nvSpPr>
            <p:cNvPr id="1477" name="Google Shape;1477;p43"/>
            <p:cNvSpPr/>
            <p:nvPr/>
          </p:nvSpPr>
          <p:spPr>
            <a:xfrm>
              <a:off x="6505138" y="1371577"/>
              <a:ext cx="121545" cy="121073"/>
            </a:xfrm>
            <a:custGeom>
              <a:rect b="b" l="l" r="r" t="t"/>
              <a:pathLst>
                <a:path extrusionOk="0" h="2052" w="2060">
                  <a:moveTo>
                    <a:pt x="1030" y="177"/>
                  </a:moveTo>
                  <a:lnTo>
                    <a:pt x="1318" y="715"/>
                  </a:lnTo>
                  <a:cubicBezTo>
                    <a:pt x="1327" y="725"/>
                    <a:pt x="1336" y="725"/>
                    <a:pt x="1346" y="734"/>
                  </a:cubicBezTo>
                  <a:lnTo>
                    <a:pt x="1874" y="1031"/>
                  </a:lnTo>
                  <a:lnTo>
                    <a:pt x="1346" y="1318"/>
                  </a:lnTo>
                  <a:cubicBezTo>
                    <a:pt x="1336" y="1318"/>
                    <a:pt x="1327" y="1328"/>
                    <a:pt x="1318" y="1337"/>
                  </a:cubicBezTo>
                  <a:lnTo>
                    <a:pt x="1030" y="1875"/>
                  </a:lnTo>
                  <a:lnTo>
                    <a:pt x="733" y="1337"/>
                  </a:lnTo>
                  <a:cubicBezTo>
                    <a:pt x="733" y="1328"/>
                    <a:pt x="724" y="1318"/>
                    <a:pt x="715" y="1318"/>
                  </a:cubicBezTo>
                  <a:lnTo>
                    <a:pt x="177" y="1021"/>
                  </a:lnTo>
                  <a:lnTo>
                    <a:pt x="715" y="734"/>
                  </a:lnTo>
                  <a:cubicBezTo>
                    <a:pt x="724" y="725"/>
                    <a:pt x="733" y="715"/>
                    <a:pt x="743" y="706"/>
                  </a:cubicBezTo>
                  <a:lnTo>
                    <a:pt x="1030" y="177"/>
                  </a:lnTo>
                  <a:close/>
                  <a:moveTo>
                    <a:pt x="1030" y="1"/>
                  </a:moveTo>
                  <a:cubicBezTo>
                    <a:pt x="1012" y="1"/>
                    <a:pt x="993" y="10"/>
                    <a:pt x="984" y="29"/>
                  </a:cubicBezTo>
                  <a:lnTo>
                    <a:pt x="641" y="641"/>
                  </a:lnTo>
                  <a:lnTo>
                    <a:pt x="28" y="975"/>
                  </a:lnTo>
                  <a:cubicBezTo>
                    <a:pt x="10" y="984"/>
                    <a:pt x="0" y="1003"/>
                    <a:pt x="0" y="1021"/>
                  </a:cubicBezTo>
                  <a:cubicBezTo>
                    <a:pt x="0" y="1040"/>
                    <a:pt x="10" y="1059"/>
                    <a:pt x="28" y="1077"/>
                  </a:cubicBezTo>
                  <a:lnTo>
                    <a:pt x="641" y="1411"/>
                  </a:lnTo>
                  <a:lnTo>
                    <a:pt x="975" y="2023"/>
                  </a:lnTo>
                  <a:cubicBezTo>
                    <a:pt x="984" y="2042"/>
                    <a:pt x="1002" y="2051"/>
                    <a:pt x="1030" y="2051"/>
                  </a:cubicBezTo>
                  <a:cubicBezTo>
                    <a:pt x="1049" y="2051"/>
                    <a:pt x="1067" y="2042"/>
                    <a:pt x="1077" y="2023"/>
                  </a:cubicBezTo>
                  <a:lnTo>
                    <a:pt x="1411" y="1411"/>
                  </a:lnTo>
                  <a:lnTo>
                    <a:pt x="2023" y="1077"/>
                  </a:lnTo>
                  <a:cubicBezTo>
                    <a:pt x="2041" y="1068"/>
                    <a:pt x="2060" y="1049"/>
                    <a:pt x="2060" y="1021"/>
                  </a:cubicBezTo>
                  <a:cubicBezTo>
                    <a:pt x="2060" y="1003"/>
                    <a:pt x="2041" y="984"/>
                    <a:pt x="2023" y="975"/>
                  </a:cubicBezTo>
                  <a:lnTo>
                    <a:pt x="1411" y="641"/>
                  </a:lnTo>
                  <a:lnTo>
                    <a:pt x="1086" y="29"/>
                  </a:lnTo>
                  <a:cubicBezTo>
                    <a:pt x="1067" y="10"/>
                    <a:pt x="1049" y="1"/>
                    <a:pt x="10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43"/>
            <p:cNvSpPr/>
            <p:nvPr/>
          </p:nvSpPr>
          <p:spPr>
            <a:xfrm>
              <a:off x="5489220" y="1480556"/>
              <a:ext cx="7198" cy="44370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687"/>
                  </a:lnTo>
                  <a:cubicBezTo>
                    <a:pt x="1" y="724"/>
                    <a:pt x="29" y="751"/>
                    <a:pt x="66" y="751"/>
                  </a:cubicBezTo>
                  <a:cubicBezTo>
                    <a:pt x="94" y="751"/>
                    <a:pt x="122" y="724"/>
                    <a:pt x="122" y="687"/>
                  </a:cubicBezTo>
                  <a:lnTo>
                    <a:pt x="122" y="65"/>
                  </a:lnTo>
                  <a:cubicBezTo>
                    <a:pt x="122" y="28"/>
                    <a:pt x="9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43"/>
            <p:cNvSpPr/>
            <p:nvPr/>
          </p:nvSpPr>
          <p:spPr>
            <a:xfrm>
              <a:off x="5489220" y="1575787"/>
              <a:ext cx="7198" cy="44370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687"/>
                  </a:lnTo>
                  <a:cubicBezTo>
                    <a:pt x="1" y="724"/>
                    <a:pt x="29" y="752"/>
                    <a:pt x="66" y="752"/>
                  </a:cubicBezTo>
                  <a:cubicBezTo>
                    <a:pt x="94" y="752"/>
                    <a:pt x="122" y="724"/>
                    <a:pt x="122" y="687"/>
                  </a:cubicBezTo>
                  <a:lnTo>
                    <a:pt x="122" y="65"/>
                  </a:lnTo>
                  <a:cubicBezTo>
                    <a:pt x="122" y="28"/>
                    <a:pt x="9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43"/>
            <p:cNvSpPr/>
            <p:nvPr/>
          </p:nvSpPr>
          <p:spPr>
            <a:xfrm>
              <a:off x="5518250" y="1546757"/>
              <a:ext cx="44370" cy="7198"/>
            </a:xfrm>
            <a:custGeom>
              <a:rect b="b" l="l" r="r" t="t"/>
              <a:pathLst>
                <a:path extrusionOk="0" h="122" w="752">
                  <a:moveTo>
                    <a:pt x="6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3"/>
                    <a:pt x="28" y="121"/>
                    <a:pt x="66" y="121"/>
                  </a:cubicBezTo>
                  <a:lnTo>
                    <a:pt x="696" y="121"/>
                  </a:lnTo>
                  <a:cubicBezTo>
                    <a:pt x="724" y="121"/>
                    <a:pt x="752" y="93"/>
                    <a:pt x="752" y="56"/>
                  </a:cubicBezTo>
                  <a:cubicBezTo>
                    <a:pt x="752" y="28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43"/>
            <p:cNvSpPr/>
            <p:nvPr/>
          </p:nvSpPr>
          <p:spPr>
            <a:xfrm>
              <a:off x="5423018" y="1546757"/>
              <a:ext cx="44370" cy="7198"/>
            </a:xfrm>
            <a:custGeom>
              <a:rect b="b" l="l" r="r" t="t"/>
              <a:pathLst>
                <a:path extrusionOk="0" h="122" w="752">
                  <a:moveTo>
                    <a:pt x="65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687" y="121"/>
                  </a:lnTo>
                  <a:cubicBezTo>
                    <a:pt x="724" y="121"/>
                    <a:pt x="752" y="93"/>
                    <a:pt x="752" y="56"/>
                  </a:cubicBezTo>
                  <a:cubicBezTo>
                    <a:pt x="752" y="28"/>
                    <a:pt x="72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43"/>
            <p:cNvSpPr/>
            <p:nvPr/>
          </p:nvSpPr>
          <p:spPr>
            <a:xfrm>
              <a:off x="5446030" y="1570831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446"/>
                  </a:moveTo>
                  <a:lnTo>
                    <a:pt x="44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43"/>
            <p:cNvSpPr/>
            <p:nvPr/>
          </p:nvSpPr>
          <p:spPr>
            <a:xfrm>
              <a:off x="5442194" y="1567291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512" y="0"/>
                  </a:moveTo>
                  <a:cubicBezTo>
                    <a:pt x="496" y="0"/>
                    <a:pt x="483" y="5"/>
                    <a:pt x="473" y="14"/>
                  </a:cubicBezTo>
                  <a:lnTo>
                    <a:pt x="28" y="460"/>
                  </a:lnTo>
                  <a:cubicBezTo>
                    <a:pt x="0" y="487"/>
                    <a:pt x="0" y="525"/>
                    <a:pt x="28" y="543"/>
                  </a:cubicBezTo>
                  <a:cubicBezTo>
                    <a:pt x="37" y="562"/>
                    <a:pt x="47" y="562"/>
                    <a:pt x="65" y="562"/>
                  </a:cubicBezTo>
                  <a:cubicBezTo>
                    <a:pt x="84" y="562"/>
                    <a:pt x="93" y="562"/>
                    <a:pt x="111" y="543"/>
                  </a:cubicBezTo>
                  <a:lnTo>
                    <a:pt x="557" y="98"/>
                  </a:lnTo>
                  <a:cubicBezTo>
                    <a:pt x="575" y="79"/>
                    <a:pt x="575" y="42"/>
                    <a:pt x="557" y="14"/>
                  </a:cubicBezTo>
                  <a:cubicBezTo>
                    <a:pt x="543" y="5"/>
                    <a:pt x="527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43"/>
            <p:cNvSpPr/>
            <p:nvPr/>
          </p:nvSpPr>
          <p:spPr>
            <a:xfrm>
              <a:off x="5513352" y="1503508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446"/>
                  </a:moveTo>
                  <a:lnTo>
                    <a:pt x="44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43"/>
            <p:cNvSpPr/>
            <p:nvPr/>
          </p:nvSpPr>
          <p:spPr>
            <a:xfrm>
              <a:off x="5509517" y="1499968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512" y="0"/>
                  </a:moveTo>
                  <a:cubicBezTo>
                    <a:pt x="496" y="0"/>
                    <a:pt x="483" y="5"/>
                    <a:pt x="473" y="14"/>
                  </a:cubicBezTo>
                  <a:lnTo>
                    <a:pt x="28" y="460"/>
                  </a:lnTo>
                  <a:cubicBezTo>
                    <a:pt x="0" y="487"/>
                    <a:pt x="0" y="524"/>
                    <a:pt x="28" y="543"/>
                  </a:cubicBezTo>
                  <a:cubicBezTo>
                    <a:pt x="37" y="552"/>
                    <a:pt x="56" y="562"/>
                    <a:pt x="65" y="562"/>
                  </a:cubicBezTo>
                  <a:cubicBezTo>
                    <a:pt x="84" y="562"/>
                    <a:pt x="93" y="552"/>
                    <a:pt x="111" y="543"/>
                  </a:cubicBezTo>
                  <a:lnTo>
                    <a:pt x="557" y="98"/>
                  </a:lnTo>
                  <a:cubicBezTo>
                    <a:pt x="575" y="79"/>
                    <a:pt x="575" y="42"/>
                    <a:pt x="557" y="14"/>
                  </a:cubicBezTo>
                  <a:cubicBezTo>
                    <a:pt x="543" y="5"/>
                    <a:pt x="527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43"/>
            <p:cNvSpPr/>
            <p:nvPr/>
          </p:nvSpPr>
          <p:spPr>
            <a:xfrm>
              <a:off x="5446030" y="1503508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1"/>
                  </a:moveTo>
                  <a:lnTo>
                    <a:pt x="445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43"/>
            <p:cNvSpPr/>
            <p:nvPr/>
          </p:nvSpPr>
          <p:spPr>
            <a:xfrm>
              <a:off x="5442194" y="1499968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65" y="0"/>
                  </a:moveTo>
                  <a:cubicBezTo>
                    <a:pt x="51" y="0"/>
                    <a:pt x="37" y="5"/>
                    <a:pt x="28" y="14"/>
                  </a:cubicBezTo>
                  <a:cubicBezTo>
                    <a:pt x="0" y="42"/>
                    <a:pt x="0" y="79"/>
                    <a:pt x="28" y="98"/>
                  </a:cubicBezTo>
                  <a:lnTo>
                    <a:pt x="473" y="543"/>
                  </a:lnTo>
                  <a:cubicBezTo>
                    <a:pt x="483" y="552"/>
                    <a:pt x="492" y="562"/>
                    <a:pt x="510" y="562"/>
                  </a:cubicBezTo>
                  <a:cubicBezTo>
                    <a:pt x="529" y="562"/>
                    <a:pt x="538" y="552"/>
                    <a:pt x="547" y="543"/>
                  </a:cubicBezTo>
                  <a:cubicBezTo>
                    <a:pt x="575" y="524"/>
                    <a:pt x="575" y="487"/>
                    <a:pt x="547" y="460"/>
                  </a:cubicBezTo>
                  <a:lnTo>
                    <a:pt x="102" y="14"/>
                  </a:lnTo>
                  <a:cubicBezTo>
                    <a:pt x="93" y="5"/>
                    <a:pt x="79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43"/>
            <p:cNvSpPr/>
            <p:nvPr/>
          </p:nvSpPr>
          <p:spPr>
            <a:xfrm>
              <a:off x="5513352" y="1570831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1"/>
                  </a:moveTo>
                  <a:lnTo>
                    <a:pt x="445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43"/>
            <p:cNvSpPr/>
            <p:nvPr/>
          </p:nvSpPr>
          <p:spPr>
            <a:xfrm>
              <a:off x="5509517" y="1567291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66" y="0"/>
                  </a:moveTo>
                  <a:cubicBezTo>
                    <a:pt x="51" y="0"/>
                    <a:pt x="37" y="5"/>
                    <a:pt x="28" y="14"/>
                  </a:cubicBezTo>
                  <a:cubicBezTo>
                    <a:pt x="0" y="42"/>
                    <a:pt x="0" y="79"/>
                    <a:pt x="28" y="98"/>
                  </a:cubicBezTo>
                  <a:lnTo>
                    <a:pt x="473" y="543"/>
                  </a:lnTo>
                  <a:cubicBezTo>
                    <a:pt x="483" y="562"/>
                    <a:pt x="492" y="562"/>
                    <a:pt x="510" y="562"/>
                  </a:cubicBezTo>
                  <a:cubicBezTo>
                    <a:pt x="529" y="562"/>
                    <a:pt x="538" y="562"/>
                    <a:pt x="547" y="543"/>
                  </a:cubicBezTo>
                  <a:cubicBezTo>
                    <a:pt x="575" y="525"/>
                    <a:pt x="575" y="487"/>
                    <a:pt x="547" y="460"/>
                  </a:cubicBezTo>
                  <a:lnTo>
                    <a:pt x="111" y="14"/>
                  </a:lnTo>
                  <a:cubicBezTo>
                    <a:pt x="98" y="5"/>
                    <a:pt x="81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43"/>
            <p:cNvSpPr/>
            <p:nvPr/>
          </p:nvSpPr>
          <p:spPr>
            <a:xfrm>
              <a:off x="6401705" y="1879536"/>
              <a:ext cx="52571" cy="52040"/>
            </a:xfrm>
            <a:custGeom>
              <a:rect b="b" l="l" r="r" t="t"/>
              <a:pathLst>
                <a:path extrusionOk="0" h="882" w="891">
                  <a:moveTo>
                    <a:pt x="445" y="112"/>
                  </a:moveTo>
                  <a:cubicBezTo>
                    <a:pt x="631" y="112"/>
                    <a:pt x="770" y="260"/>
                    <a:pt x="770" y="446"/>
                  </a:cubicBezTo>
                  <a:cubicBezTo>
                    <a:pt x="770" y="622"/>
                    <a:pt x="631" y="771"/>
                    <a:pt x="445" y="771"/>
                  </a:cubicBezTo>
                  <a:cubicBezTo>
                    <a:pt x="269" y="771"/>
                    <a:pt x="121" y="622"/>
                    <a:pt x="121" y="446"/>
                  </a:cubicBezTo>
                  <a:cubicBezTo>
                    <a:pt x="121" y="260"/>
                    <a:pt x="269" y="112"/>
                    <a:pt x="445" y="112"/>
                  </a:cubicBezTo>
                  <a:close/>
                  <a:moveTo>
                    <a:pt x="445" y="1"/>
                  </a:moveTo>
                  <a:cubicBezTo>
                    <a:pt x="204" y="1"/>
                    <a:pt x="0" y="196"/>
                    <a:pt x="0" y="446"/>
                  </a:cubicBezTo>
                  <a:cubicBezTo>
                    <a:pt x="0" y="687"/>
                    <a:pt x="204" y="882"/>
                    <a:pt x="445" y="882"/>
                  </a:cubicBezTo>
                  <a:cubicBezTo>
                    <a:pt x="696" y="882"/>
                    <a:pt x="891" y="687"/>
                    <a:pt x="891" y="446"/>
                  </a:cubicBezTo>
                  <a:cubicBezTo>
                    <a:pt x="891" y="196"/>
                    <a:pt x="687" y="1"/>
                    <a:pt x="4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43"/>
            <p:cNvSpPr/>
            <p:nvPr/>
          </p:nvSpPr>
          <p:spPr>
            <a:xfrm>
              <a:off x="5649591" y="1243540"/>
              <a:ext cx="33454" cy="32864"/>
            </a:xfrm>
            <a:custGeom>
              <a:rect b="b" l="l" r="r" t="t"/>
              <a:pathLst>
                <a:path extrusionOk="0" h="557" w="567">
                  <a:moveTo>
                    <a:pt x="289" y="112"/>
                  </a:moveTo>
                  <a:cubicBezTo>
                    <a:pt x="381" y="112"/>
                    <a:pt x="456" y="186"/>
                    <a:pt x="456" y="279"/>
                  </a:cubicBezTo>
                  <a:cubicBezTo>
                    <a:pt x="456" y="371"/>
                    <a:pt x="381" y="446"/>
                    <a:pt x="289" y="446"/>
                  </a:cubicBezTo>
                  <a:cubicBezTo>
                    <a:pt x="196" y="446"/>
                    <a:pt x="122" y="371"/>
                    <a:pt x="122" y="279"/>
                  </a:cubicBezTo>
                  <a:cubicBezTo>
                    <a:pt x="122" y="186"/>
                    <a:pt x="196" y="112"/>
                    <a:pt x="289" y="112"/>
                  </a:cubicBezTo>
                  <a:close/>
                  <a:moveTo>
                    <a:pt x="289" y="0"/>
                  </a:moveTo>
                  <a:cubicBezTo>
                    <a:pt x="131" y="0"/>
                    <a:pt x="1" y="121"/>
                    <a:pt x="1" y="279"/>
                  </a:cubicBezTo>
                  <a:cubicBezTo>
                    <a:pt x="1" y="436"/>
                    <a:pt x="131" y="557"/>
                    <a:pt x="289" y="557"/>
                  </a:cubicBezTo>
                  <a:cubicBezTo>
                    <a:pt x="437" y="557"/>
                    <a:pt x="567" y="436"/>
                    <a:pt x="567" y="279"/>
                  </a:cubicBezTo>
                  <a:cubicBezTo>
                    <a:pt x="567" y="121"/>
                    <a:pt x="437" y="0"/>
                    <a:pt x="2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43"/>
            <p:cNvSpPr/>
            <p:nvPr/>
          </p:nvSpPr>
          <p:spPr>
            <a:xfrm>
              <a:off x="5647408" y="1634318"/>
              <a:ext cx="784969" cy="105142"/>
            </a:xfrm>
            <a:custGeom>
              <a:rect b="b" l="l" r="r" t="t"/>
              <a:pathLst>
                <a:path extrusionOk="0" h="1782" w="13304">
                  <a:moveTo>
                    <a:pt x="845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938"/>
                  </a:lnTo>
                  <a:cubicBezTo>
                    <a:pt x="1" y="1402"/>
                    <a:pt x="381" y="1782"/>
                    <a:pt x="845" y="1782"/>
                  </a:cubicBezTo>
                  <a:lnTo>
                    <a:pt x="12469" y="1782"/>
                  </a:lnTo>
                  <a:cubicBezTo>
                    <a:pt x="12933" y="1782"/>
                    <a:pt x="13304" y="1402"/>
                    <a:pt x="13304" y="938"/>
                  </a:cubicBezTo>
                  <a:lnTo>
                    <a:pt x="13304" y="836"/>
                  </a:lnTo>
                  <a:cubicBezTo>
                    <a:pt x="13304" y="372"/>
                    <a:pt x="12933" y="1"/>
                    <a:pt x="12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43"/>
            <p:cNvSpPr/>
            <p:nvPr/>
          </p:nvSpPr>
          <p:spPr>
            <a:xfrm>
              <a:off x="5644163" y="1630483"/>
              <a:ext cx="791519" cy="112282"/>
            </a:xfrm>
            <a:custGeom>
              <a:rect b="b" l="l" r="r" t="t"/>
              <a:pathLst>
                <a:path extrusionOk="0" h="1903" w="13415">
                  <a:moveTo>
                    <a:pt x="12524" y="121"/>
                  </a:moveTo>
                  <a:cubicBezTo>
                    <a:pt x="12950" y="121"/>
                    <a:pt x="13303" y="474"/>
                    <a:pt x="13303" y="901"/>
                  </a:cubicBezTo>
                  <a:lnTo>
                    <a:pt x="13303" y="1003"/>
                  </a:lnTo>
                  <a:cubicBezTo>
                    <a:pt x="13303" y="1429"/>
                    <a:pt x="12950" y="1782"/>
                    <a:pt x="12524" y="1782"/>
                  </a:cubicBezTo>
                  <a:lnTo>
                    <a:pt x="900" y="1782"/>
                  </a:lnTo>
                  <a:cubicBezTo>
                    <a:pt x="464" y="1782"/>
                    <a:pt x="112" y="1439"/>
                    <a:pt x="112" y="1003"/>
                  </a:cubicBezTo>
                  <a:lnTo>
                    <a:pt x="112" y="901"/>
                  </a:lnTo>
                  <a:cubicBezTo>
                    <a:pt x="112" y="474"/>
                    <a:pt x="464" y="121"/>
                    <a:pt x="900" y="121"/>
                  </a:cubicBezTo>
                  <a:close/>
                  <a:moveTo>
                    <a:pt x="900" y="1"/>
                  </a:moveTo>
                  <a:cubicBezTo>
                    <a:pt x="399" y="1"/>
                    <a:pt x="0" y="409"/>
                    <a:pt x="0" y="901"/>
                  </a:cubicBezTo>
                  <a:lnTo>
                    <a:pt x="0" y="1003"/>
                  </a:lnTo>
                  <a:cubicBezTo>
                    <a:pt x="0" y="1504"/>
                    <a:pt x="399" y="1903"/>
                    <a:pt x="900" y="1903"/>
                  </a:cubicBezTo>
                  <a:lnTo>
                    <a:pt x="12524" y="1903"/>
                  </a:lnTo>
                  <a:cubicBezTo>
                    <a:pt x="13015" y="1903"/>
                    <a:pt x="13414" y="1494"/>
                    <a:pt x="13414" y="1003"/>
                  </a:cubicBezTo>
                  <a:lnTo>
                    <a:pt x="13414" y="901"/>
                  </a:lnTo>
                  <a:cubicBezTo>
                    <a:pt x="13414" y="409"/>
                    <a:pt x="13015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43"/>
            <p:cNvSpPr/>
            <p:nvPr/>
          </p:nvSpPr>
          <p:spPr>
            <a:xfrm>
              <a:off x="5783174" y="1797993"/>
              <a:ext cx="513499" cy="61363"/>
            </a:xfrm>
            <a:custGeom>
              <a:rect b="b" l="l" r="r" t="t"/>
              <a:pathLst>
                <a:path extrusionOk="0" h="1040" w="8703">
                  <a:moveTo>
                    <a:pt x="520" y="0"/>
                  </a:moveTo>
                  <a:cubicBezTo>
                    <a:pt x="232" y="0"/>
                    <a:pt x="1" y="232"/>
                    <a:pt x="1" y="520"/>
                  </a:cubicBezTo>
                  <a:cubicBezTo>
                    <a:pt x="1" y="808"/>
                    <a:pt x="232" y="1039"/>
                    <a:pt x="520" y="1039"/>
                  </a:cubicBezTo>
                  <a:lnTo>
                    <a:pt x="8183" y="1039"/>
                  </a:lnTo>
                  <a:cubicBezTo>
                    <a:pt x="8470" y="1039"/>
                    <a:pt x="8702" y="808"/>
                    <a:pt x="8702" y="520"/>
                  </a:cubicBezTo>
                  <a:cubicBezTo>
                    <a:pt x="8702" y="232"/>
                    <a:pt x="8470" y="0"/>
                    <a:pt x="8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43"/>
            <p:cNvSpPr/>
            <p:nvPr/>
          </p:nvSpPr>
          <p:spPr>
            <a:xfrm>
              <a:off x="5779870" y="1794689"/>
              <a:ext cx="520048" cy="67971"/>
            </a:xfrm>
            <a:custGeom>
              <a:rect b="b" l="l" r="r" t="t"/>
              <a:pathLst>
                <a:path extrusionOk="0" h="1152" w="8814">
                  <a:moveTo>
                    <a:pt x="8239" y="112"/>
                  </a:moveTo>
                  <a:cubicBezTo>
                    <a:pt x="8489" y="112"/>
                    <a:pt x="8702" y="326"/>
                    <a:pt x="8702" y="576"/>
                  </a:cubicBezTo>
                  <a:cubicBezTo>
                    <a:pt x="8702" y="826"/>
                    <a:pt x="8498" y="1040"/>
                    <a:pt x="8239" y="1040"/>
                  </a:cubicBezTo>
                  <a:lnTo>
                    <a:pt x="576" y="1040"/>
                  </a:lnTo>
                  <a:cubicBezTo>
                    <a:pt x="326" y="1040"/>
                    <a:pt x="112" y="826"/>
                    <a:pt x="112" y="576"/>
                  </a:cubicBezTo>
                  <a:cubicBezTo>
                    <a:pt x="112" y="326"/>
                    <a:pt x="326" y="112"/>
                    <a:pt x="576" y="112"/>
                  </a:cubicBezTo>
                  <a:close/>
                  <a:moveTo>
                    <a:pt x="576" y="1"/>
                  </a:moveTo>
                  <a:cubicBezTo>
                    <a:pt x="261" y="1"/>
                    <a:pt x="1" y="261"/>
                    <a:pt x="1" y="576"/>
                  </a:cubicBezTo>
                  <a:cubicBezTo>
                    <a:pt x="1" y="891"/>
                    <a:pt x="261" y="1151"/>
                    <a:pt x="576" y="1151"/>
                  </a:cubicBezTo>
                  <a:lnTo>
                    <a:pt x="8239" y="1151"/>
                  </a:lnTo>
                  <a:cubicBezTo>
                    <a:pt x="8554" y="1151"/>
                    <a:pt x="8814" y="891"/>
                    <a:pt x="8814" y="576"/>
                  </a:cubicBezTo>
                  <a:cubicBezTo>
                    <a:pt x="8814" y="261"/>
                    <a:pt x="8554" y="1"/>
                    <a:pt x="8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43"/>
            <p:cNvSpPr/>
            <p:nvPr/>
          </p:nvSpPr>
          <p:spPr>
            <a:xfrm>
              <a:off x="5918351" y="1908565"/>
              <a:ext cx="243090" cy="75051"/>
            </a:xfrm>
            <a:custGeom>
              <a:rect b="b" l="l" r="r" t="t"/>
              <a:pathLst>
                <a:path extrusionOk="0" h="1272" w="4120">
                  <a:moveTo>
                    <a:pt x="641" y="0"/>
                  </a:moveTo>
                  <a:cubicBezTo>
                    <a:pt x="288" y="0"/>
                    <a:pt x="1" y="279"/>
                    <a:pt x="1" y="631"/>
                  </a:cubicBezTo>
                  <a:cubicBezTo>
                    <a:pt x="1" y="984"/>
                    <a:pt x="288" y="1271"/>
                    <a:pt x="641" y="1271"/>
                  </a:cubicBezTo>
                  <a:lnTo>
                    <a:pt x="3480" y="1271"/>
                  </a:lnTo>
                  <a:cubicBezTo>
                    <a:pt x="3832" y="1271"/>
                    <a:pt x="4120" y="984"/>
                    <a:pt x="4120" y="631"/>
                  </a:cubicBezTo>
                  <a:cubicBezTo>
                    <a:pt x="4120" y="279"/>
                    <a:pt x="3832" y="0"/>
                    <a:pt x="3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43"/>
            <p:cNvSpPr/>
            <p:nvPr/>
          </p:nvSpPr>
          <p:spPr>
            <a:xfrm>
              <a:off x="5915106" y="1904730"/>
              <a:ext cx="249640" cy="82131"/>
            </a:xfrm>
            <a:custGeom>
              <a:rect b="b" l="l" r="r" t="t"/>
              <a:pathLst>
                <a:path extrusionOk="0" h="1392" w="4231">
                  <a:moveTo>
                    <a:pt x="3535" y="121"/>
                  </a:moveTo>
                  <a:cubicBezTo>
                    <a:pt x="3850" y="121"/>
                    <a:pt x="4110" y="381"/>
                    <a:pt x="4110" y="696"/>
                  </a:cubicBezTo>
                  <a:cubicBezTo>
                    <a:pt x="4110" y="1021"/>
                    <a:pt x="3850" y="1281"/>
                    <a:pt x="3535" y="1281"/>
                  </a:cubicBezTo>
                  <a:lnTo>
                    <a:pt x="696" y="1281"/>
                  </a:lnTo>
                  <a:cubicBezTo>
                    <a:pt x="381" y="1281"/>
                    <a:pt x="121" y="1021"/>
                    <a:pt x="121" y="696"/>
                  </a:cubicBezTo>
                  <a:cubicBezTo>
                    <a:pt x="121" y="381"/>
                    <a:pt x="381" y="121"/>
                    <a:pt x="696" y="121"/>
                  </a:cubicBezTo>
                  <a:close/>
                  <a:moveTo>
                    <a:pt x="696" y="0"/>
                  </a:moveTo>
                  <a:cubicBezTo>
                    <a:pt x="316" y="0"/>
                    <a:pt x="0" y="316"/>
                    <a:pt x="0" y="696"/>
                  </a:cubicBezTo>
                  <a:cubicBezTo>
                    <a:pt x="0" y="1086"/>
                    <a:pt x="316" y="1392"/>
                    <a:pt x="696" y="1392"/>
                  </a:cubicBezTo>
                  <a:lnTo>
                    <a:pt x="3535" y="1392"/>
                  </a:lnTo>
                  <a:cubicBezTo>
                    <a:pt x="3915" y="1392"/>
                    <a:pt x="4230" y="1086"/>
                    <a:pt x="4230" y="696"/>
                  </a:cubicBezTo>
                  <a:cubicBezTo>
                    <a:pt x="4230" y="316"/>
                    <a:pt x="3915" y="0"/>
                    <a:pt x="3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43"/>
            <p:cNvSpPr/>
            <p:nvPr/>
          </p:nvSpPr>
          <p:spPr>
            <a:xfrm>
              <a:off x="5656199" y="1614611"/>
              <a:ext cx="784969" cy="105142"/>
            </a:xfrm>
            <a:custGeom>
              <a:rect b="b" l="l" r="r" t="t"/>
              <a:pathLst>
                <a:path extrusionOk="0" h="1782" w="13304">
                  <a:moveTo>
                    <a:pt x="844" y="1"/>
                  </a:moveTo>
                  <a:cubicBezTo>
                    <a:pt x="381" y="1"/>
                    <a:pt x="0" y="381"/>
                    <a:pt x="0" y="845"/>
                  </a:cubicBezTo>
                  <a:lnTo>
                    <a:pt x="0" y="947"/>
                  </a:lnTo>
                  <a:cubicBezTo>
                    <a:pt x="0" y="1411"/>
                    <a:pt x="381" y="1782"/>
                    <a:pt x="844" y="1782"/>
                  </a:cubicBezTo>
                  <a:lnTo>
                    <a:pt x="12468" y="1782"/>
                  </a:lnTo>
                  <a:cubicBezTo>
                    <a:pt x="12932" y="1782"/>
                    <a:pt x="13303" y="1411"/>
                    <a:pt x="13303" y="947"/>
                  </a:cubicBezTo>
                  <a:lnTo>
                    <a:pt x="13303" y="845"/>
                  </a:lnTo>
                  <a:cubicBezTo>
                    <a:pt x="13303" y="381"/>
                    <a:pt x="12932" y="1"/>
                    <a:pt x="124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43"/>
            <p:cNvSpPr/>
            <p:nvPr/>
          </p:nvSpPr>
          <p:spPr>
            <a:xfrm>
              <a:off x="5652895" y="1611366"/>
              <a:ext cx="792109" cy="112223"/>
            </a:xfrm>
            <a:custGeom>
              <a:rect b="b" l="l" r="r" t="t"/>
              <a:pathLst>
                <a:path extrusionOk="0" h="1902" w="13425">
                  <a:moveTo>
                    <a:pt x="12524" y="121"/>
                  </a:moveTo>
                  <a:cubicBezTo>
                    <a:pt x="12951" y="121"/>
                    <a:pt x="13303" y="464"/>
                    <a:pt x="13303" y="900"/>
                  </a:cubicBezTo>
                  <a:lnTo>
                    <a:pt x="13303" y="1002"/>
                  </a:lnTo>
                  <a:cubicBezTo>
                    <a:pt x="13303" y="1429"/>
                    <a:pt x="12951" y="1781"/>
                    <a:pt x="12524" y="1781"/>
                  </a:cubicBezTo>
                  <a:lnTo>
                    <a:pt x="900" y="1781"/>
                  </a:lnTo>
                  <a:cubicBezTo>
                    <a:pt x="474" y="1781"/>
                    <a:pt x="121" y="1429"/>
                    <a:pt x="121" y="1002"/>
                  </a:cubicBezTo>
                  <a:lnTo>
                    <a:pt x="121" y="900"/>
                  </a:lnTo>
                  <a:cubicBezTo>
                    <a:pt x="121" y="464"/>
                    <a:pt x="464" y="121"/>
                    <a:pt x="900" y="121"/>
                  </a:cubicBezTo>
                  <a:close/>
                  <a:moveTo>
                    <a:pt x="900" y="0"/>
                  </a:moveTo>
                  <a:cubicBezTo>
                    <a:pt x="409" y="0"/>
                    <a:pt x="1" y="408"/>
                    <a:pt x="1" y="900"/>
                  </a:cubicBezTo>
                  <a:lnTo>
                    <a:pt x="1" y="1002"/>
                  </a:lnTo>
                  <a:cubicBezTo>
                    <a:pt x="1" y="1494"/>
                    <a:pt x="409" y="1902"/>
                    <a:pt x="900" y="1902"/>
                  </a:cubicBezTo>
                  <a:lnTo>
                    <a:pt x="12524" y="1902"/>
                  </a:lnTo>
                  <a:cubicBezTo>
                    <a:pt x="13016" y="1902"/>
                    <a:pt x="13424" y="1494"/>
                    <a:pt x="13424" y="1002"/>
                  </a:cubicBezTo>
                  <a:lnTo>
                    <a:pt x="13424" y="900"/>
                  </a:lnTo>
                  <a:cubicBezTo>
                    <a:pt x="13424" y="408"/>
                    <a:pt x="13016" y="0"/>
                    <a:pt x="12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43"/>
            <p:cNvSpPr/>
            <p:nvPr/>
          </p:nvSpPr>
          <p:spPr>
            <a:xfrm>
              <a:off x="5742698" y="1644172"/>
              <a:ext cx="607608" cy="42246"/>
            </a:xfrm>
            <a:custGeom>
              <a:rect b="b" l="l" r="r" t="t"/>
              <a:pathLst>
                <a:path extrusionOk="0" h="716" w="10298">
                  <a:moveTo>
                    <a:pt x="9954" y="112"/>
                  </a:moveTo>
                  <a:cubicBezTo>
                    <a:pt x="10084" y="112"/>
                    <a:pt x="10186" y="214"/>
                    <a:pt x="10186" y="335"/>
                  </a:cubicBezTo>
                  <a:lnTo>
                    <a:pt x="10186" y="372"/>
                  </a:lnTo>
                  <a:cubicBezTo>
                    <a:pt x="10186" y="492"/>
                    <a:pt x="10084" y="594"/>
                    <a:pt x="9954" y="594"/>
                  </a:cubicBezTo>
                  <a:lnTo>
                    <a:pt x="343" y="594"/>
                  </a:lnTo>
                  <a:cubicBezTo>
                    <a:pt x="213" y="594"/>
                    <a:pt x="111" y="492"/>
                    <a:pt x="111" y="372"/>
                  </a:cubicBezTo>
                  <a:lnTo>
                    <a:pt x="111" y="335"/>
                  </a:lnTo>
                  <a:cubicBezTo>
                    <a:pt x="111" y="214"/>
                    <a:pt x="213" y="112"/>
                    <a:pt x="343" y="112"/>
                  </a:cubicBezTo>
                  <a:close/>
                  <a:moveTo>
                    <a:pt x="343" y="1"/>
                  </a:moveTo>
                  <a:cubicBezTo>
                    <a:pt x="148" y="1"/>
                    <a:pt x="0" y="149"/>
                    <a:pt x="0" y="335"/>
                  </a:cubicBezTo>
                  <a:lnTo>
                    <a:pt x="0" y="372"/>
                  </a:lnTo>
                  <a:cubicBezTo>
                    <a:pt x="0" y="557"/>
                    <a:pt x="158" y="715"/>
                    <a:pt x="343" y="715"/>
                  </a:cubicBezTo>
                  <a:lnTo>
                    <a:pt x="9954" y="715"/>
                  </a:lnTo>
                  <a:cubicBezTo>
                    <a:pt x="10149" y="715"/>
                    <a:pt x="10297" y="557"/>
                    <a:pt x="10297" y="372"/>
                  </a:cubicBezTo>
                  <a:lnTo>
                    <a:pt x="10297" y="335"/>
                  </a:lnTo>
                  <a:cubicBezTo>
                    <a:pt x="10297" y="149"/>
                    <a:pt x="10149" y="1"/>
                    <a:pt x="99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43"/>
            <p:cNvSpPr/>
            <p:nvPr/>
          </p:nvSpPr>
          <p:spPr>
            <a:xfrm>
              <a:off x="5792497" y="1778817"/>
              <a:ext cx="512909" cy="61363"/>
            </a:xfrm>
            <a:custGeom>
              <a:rect b="b" l="l" r="r" t="t"/>
              <a:pathLst>
                <a:path extrusionOk="0" h="1040" w="8693">
                  <a:moveTo>
                    <a:pt x="510" y="1"/>
                  </a:moveTo>
                  <a:cubicBezTo>
                    <a:pt x="232" y="1"/>
                    <a:pt x="0" y="233"/>
                    <a:pt x="0" y="520"/>
                  </a:cubicBezTo>
                  <a:cubicBezTo>
                    <a:pt x="0" y="808"/>
                    <a:pt x="232" y="1040"/>
                    <a:pt x="510" y="1040"/>
                  </a:cubicBezTo>
                  <a:lnTo>
                    <a:pt x="8173" y="1040"/>
                  </a:lnTo>
                  <a:cubicBezTo>
                    <a:pt x="8461" y="1040"/>
                    <a:pt x="8692" y="808"/>
                    <a:pt x="8692" y="520"/>
                  </a:cubicBezTo>
                  <a:cubicBezTo>
                    <a:pt x="8692" y="233"/>
                    <a:pt x="8461" y="1"/>
                    <a:pt x="81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43"/>
            <p:cNvSpPr/>
            <p:nvPr/>
          </p:nvSpPr>
          <p:spPr>
            <a:xfrm>
              <a:off x="5788662" y="1775572"/>
              <a:ext cx="520048" cy="67912"/>
            </a:xfrm>
            <a:custGeom>
              <a:rect b="b" l="l" r="r" t="t"/>
              <a:pathLst>
                <a:path extrusionOk="0" h="1151" w="8814">
                  <a:moveTo>
                    <a:pt x="8238" y="111"/>
                  </a:moveTo>
                  <a:cubicBezTo>
                    <a:pt x="8498" y="111"/>
                    <a:pt x="8702" y="316"/>
                    <a:pt x="8702" y="575"/>
                  </a:cubicBezTo>
                  <a:cubicBezTo>
                    <a:pt x="8702" y="826"/>
                    <a:pt x="8498" y="1030"/>
                    <a:pt x="8238" y="1030"/>
                  </a:cubicBezTo>
                  <a:lnTo>
                    <a:pt x="575" y="1030"/>
                  </a:lnTo>
                  <a:cubicBezTo>
                    <a:pt x="325" y="1030"/>
                    <a:pt x="121" y="826"/>
                    <a:pt x="121" y="575"/>
                  </a:cubicBezTo>
                  <a:cubicBezTo>
                    <a:pt x="121" y="316"/>
                    <a:pt x="325" y="111"/>
                    <a:pt x="575" y="11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51"/>
                    <a:pt x="0" y="575"/>
                  </a:cubicBezTo>
                  <a:cubicBezTo>
                    <a:pt x="0" y="891"/>
                    <a:pt x="260" y="1150"/>
                    <a:pt x="575" y="1150"/>
                  </a:cubicBezTo>
                  <a:lnTo>
                    <a:pt x="8238" y="1150"/>
                  </a:lnTo>
                  <a:cubicBezTo>
                    <a:pt x="8563" y="1150"/>
                    <a:pt x="8813" y="891"/>
                    <a:pt x="8813" y="575"/>
                  </a:cubicBezTo>
                  <a:cubicBezTo>
                    <a:pt x="8813" y="251"/>
                    <a:pt x="8563" y="0"/>
                    <a:pt x="8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43"/>
            <p:cNvSpPr/>
            <p:nvPr/>
          </p:nvSpPr>
          <p:spPr>
            <a:xfrm>
              <a:off x="5896460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3" y="112"/>
                  </a:moveTo>
                  <a:cubicBezTo>
                    <a:pt x="298" y="112"/>
                    <a:pt x="353" y="167"/>
                    <a:pt x="353" y="232"/>
                  </a:cubicBezTo>
                  <a:cubicBezTo>
                    <a:pt x="353" y="297"/>
                    <a:pt x="298" y="344"/>
                    <a:pt x="233" y="344"/>
                  </a:cubicBezTo>
                  <a:cubicBezTo>
                    <a:pt x="177" y="344"/>
                    <a:pt x="121" y="297"/>
                    <a:pt x="121" y="232"/>
                  </a:cubicBezTo>
                  <a:cubicBezTo>
                    <a:pt x="121" y="167"/>
                    <a:pt x="177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12" y="0"/>
                    <a:pt x="1" y="102"/>
                    <a:pt x="1" y="232"/>
                  </a:cubicBezTo>
                  <a:cubicBezTo>
                    <a:pt x="1" y="353"/>
                    <a:pt x="112" y="464"/>
                    <a:pt x="233" y="464"/>
                  </a:cubicBezTo>
                  <a:cubicBezTo>
                    <a:pt x="363" y="464"/>
                    <a:pt x="465" y="353"/>
                    <a:pt x="465" y="232"/>
                  </a:cubicBezTo>
                  <a:cubicBezTo>
                    <a:pt x="465" y="102"/>
                    <a:pt x="363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43"/>
            <p:cNvSpPr/>
            <p:nvPr/>
          </p:nvSpPr>
          <p:spPr>
            <a:xfrm>
              <a:off x="5953399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2" y="112"/>
                  </a:moveTo>
                  <a:cubicBezTo>
                    <a:pt x="297" y="112"/>
                    <a:pt x="353" y="167"/>
                    <a:pt x="353" y="232"/>
                  </a:cubicBezTo>
                  <a:cubicBezTo>
                    <a:pt x="353" y="297"/>
                    <a:pt x="297" y="344"/>
                    <a:pt x="232" y="344"/>
                  </a:cubicBezTo>
                  <a:cubicBezTo>
                    <a:pt x="168" y="344"/>
                    <a:pt x="121" y="297"/>
                    <a:pt x="121" y="232"/>
                  </a:cubicBezTo>
                  <a:cubicBezTo>
                    <a:pt x="121" y="167"/>
                    <a:pt x="168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53"/>
                    <a:pt x="103" y="464"/>
                    <a:pt x="232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43"/>
            <p:cNvSpPr/>
            <p:nvPr/>
          </p:nvSpPr>
          <p:spPr>
            <a:xfrm>
              <a:off x="6006502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2" y="112"/>
                  </a:moveTo>
                  <a:cubicBezTo>
                    <a:pt x="297" y="112"/>
                    <a:pt x="344" y="167"/>
                    <a:pt x="344" y="232"/>
                  </a:cubicBezTo>
                  <a:cubicBezTo>
                    <a:pt x="344" y="297"/>
                    <a:pt x="297" y="344"/>
                    <a:pt x="232" y="344"/>
                  </a:cubicBezTo>
                  <a:cubicBezTo>
                    <a:pt x="167" y="344"/>
                    <a:pt x="112" y="297"/>
                    <a:pt x="112" y="232"/>
                  </a:cubicBezTo>
                  <a:cubicBezTo>
                    <a:pt x="112" y="167"/>
                    <a:pt x="167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cubicBezTo>
                    <a:pt x="0" y="353"/>
                    <a:pt x="102" y="464"/>
                    <a:pt x="232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43"/>
            <p:cNvSpPr/>
            <p:nvPr/>
          </p:nvSpPr>
          <p:spPr>
            <a:xfrm>
              <a:off x="6063440" y="1795810"/>
              <a:ext cx="27377" cy="27436"/>
            </a:xfrm>
            <a:custGeom>
              <a:rect b="b" l="l" r="r" t="t"/>
              <a:pathLst>
                <a:path extrusionOk="0" h="465" w="464">
                  <a:moveTo>
                    <a:pt x="232" y="112"/>
                  </a:moveTo>
                  <a:cubicBezTo>
                    <a:pt x="297" y="112"/>
                    <a:pt x="343" y="167"/>
                    <a:pt x="343" y="232"/>
                  </a:cubicBezTo>
                  <a:cubicBezTo>
                    <a:pt x="343" y="297"/>
                    <a:pt x="288" y="344"/>
                    <a:pt x="232" y="344"/>
                  </a:cubicBezTo>
                  <a:cubicBezTo>
                    <a:pt x="167" y="344"/>
                    <a:pt x="111" y="297"/>
                    <a:pt x="111" y="232"/>
                  </a:cubicBezTo>
                  <a:cubicBezTo>
                    <a:pt x="111" y="167"/>
                    <a:pt x="167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cubicBezTo>
                    <a:pt x="0" y="353"/>
                    <a:pt x="102" y="464"/>
                    <a:pt x="232" y="464"/>
                  </a:cubicBezTo>
                  <a:cubicBezTo>
                    <a:pt x="353" y="464"/>
                    <a:pt x="464" y="353"/>
                    <a:pt x="464" y="232"/>
                  </a:cubicBezTo>
                  <a:cubicBezTo>
                    <a:pt x="464" y="102"/>
                    <a:pt x="353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43"/>
            <p:cNvSpPr/>
            <p:nvPr/>
          </p:nvSpPr>
          <p:spPr>
            <a:xfrm>
              <a:off x="6118136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3" y="112"/>
                  </a:moveTo>
                  <a:cubicBezTo>
                    <a:pt x="298" y="112"/>
                    <a:pt x="353" y="167"/>
                    <a:pt x="353" y="232"/>
                  </a:cubicBezTo>
                  <a:cubicBezTo>
                    <a:pt x="353" y="297"/>
                    <a:pt x="298" y="344"/>
                    <a:pt x="233" y="344"/>
                  </a:cubicBezTo>
                  <a:cubicBezTo>
                    <a:pt x="177" y="344"/>
                    <a:pt x="121" y="297"/>
                    <a:pt x="121" y="232"/>
                  </a:cubicBezTo>
                  <a:cubicBezTo>
                    <a:pt x="121" y="167"/>
                    <a:pt x="177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12" y="0"/>
                    <a:pt x="1" y="102"/>
                    <a:pt x="1" y="232"/>
                  </a:cubicBezTo>
                  <a:cubicBezTo>
                    <a:pt x="1" y="353"/>
                    <a:pt x="112" y="464"/>
                    <a:pt x="233" y="464"/>
                  </a:cubicBezTo>
                  <a:cubicBezTo>
                    <a:pt x="363" y="464"/>
                    <a:pt x="465" y="353"/>
                    <a:pt x="465" y="232"/>
                  </a:cubicBezTo>
                  <a:cubicBezTo>
                    <a:pt x="465" y="102"/>
                    <a:pt x="363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43"/>
            <p:cNvSpPr/>
            <p:nvPr/>
          </p:nvSpPr>
          <p:spPr>
            <a:xfrm>
              <a:off x="6175074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3" y="112"/>
                  </a:moveTo>
                  <a:cubicBezTo>
                    <a:pt x="297" y="112"/>
                    <a:pt x="344" y="167"/>
                    <a:pt x="344" y="232"/>
                  </a:cubicBezTo>
                  <a:cubicBezTo>
                    <a:pt x="344" y="297"/>
                    <a:pt x="297" y="344"/>
                    <a:pt x="233" y="344"/>
                  </a:cubicBezTo>
                  <a:cubicBezTo>
                    <a:pt x="168" y="344"/>
                    <a:pt x="112" y="297"/>
                    <a:pt x="112" y="232"/>
                  </a:cubicBezTo>
                  <a:cubicBezTo>
                    <a:pt x="112" y="167"/>
                    <a:pt x="168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53"/>
                    <a:pt x="103" y="464"/>
                    <a:pt x="233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43"/>
            <p:cNvSpPr/>
            <p:nvPr/>
          </p:nvSpPr>
          <p:spPr>
            <a:xfrm>
              <a:off x="5860882" y="1237521"/>
              <a:ext cx="328467" cy="328998"/>
            </a:xfrm>
            <a:custGeom>
              <a:rect b="b" l="l" r="r" t="t"/>
              <a:pathLst>
                <a:path extrusionOk="0" h="5576" w="5567">
                  <a:moveTo>
                    <a:pt x="2784" y="0"/>
                  </a:moveTo>
                  <a:cubicBezTo>
                    <a:pt x="1244" y="0"/>
                    <a:pt x="1" y="1253"/>
                    <a:pt x="1" y="2792"/>
                  </a:cubicBezTo>
                  <a:cubicBezTo>
                    <a:pt x="1" y="4323"/>
                    <a:pt x="1244" y="5575"/>
                    <a:pt x="2784" y="5575"/>
                  </a:cubicBezTo>
                  <a:cubicBezTo>
                    <a:pt x="4324" y="5575"/>
                    <a:pt x="5567" y="4323"/>
                    <a:pt x="5567" y="2792"/>
                  </a:cubicBezTo>
                  <a:cubicBezTo>
                    <a:pt x="5567" y="1253"/>
                    <a:pt x="4324" y="0"/>
                    <a:pt x="2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43"/>
            <p:cNvSpPr/>
            <p:nvPr/>
          </p:nvSpPr>
          <p:spPr>
            <a:xfrm>
              <a:off x="5857046" y="1234217"/>
              <a:ext cx="335606" cy="335606"/>
            </a:xfrm>
            <a:custGeom>
              <a:rect b="b" l="l" r="r" t="t"/>
              <a:pathLst>
                <a:path extrusionOk="0" h="5688" w="5688">
                  <a:moveTo>
                    <a:pt x="2849" y="121"/>
                  </a:moveTo>
                  <a:cubicBezTo>
                    <a:pt x="4352" y="121"/>
                    <a:pt x="5576" y="1336"/>
                    <a:pt x="5576" y="2848"/>
                  </a:cubicBezTo>
                  <a:cubicBezTo>
                    <a:pt x="5576" y="4351"/>
                    <a:pt x="4352" y="5576"/>
                    <a:pt x="2849" y="5576"/>
                  </a:cubicBezTo>
                  <a:cubicBezTo>
                    <a:pt x="1346" y="5576"/>
                    <a:pt x="121" y="4351"/>
                    <a:pt x="121" y="2848"/>
                  </a:cubicBezTo>
                  <a:cubicBezTo>
                    <a:pt x="121" y="1336"/>
                    <a:pt x="1346" y="121"/>
                    <a:pt x="2849" y="121"/>
                  </a:cubicBezTo>
                  <a:close/>
                  <a:moveTo>
                    <a:pt x="2849" y="1"/>
                  </a:moveTo>
                  <a:cubicBezTo>
                    <a:pt x="1281" y="1"/>
                    <a:pt x="1" y="1271"/>
                    <a:pt x="1" y="2839"/>
                  </a:cubicBezTo>
                  <a:cubicBezTo>
                    <a:pt x="1" y="4416"/>
                    <a:pt x="1281" y="5687"/>
                    <a:pt x="2849" y="5687"/>
                  </a:cubicBezTo>
                  <a:cubicBezTo>
                    <a:pt x="4417" y="5687"/>
                    <a:pt x="5687" y="4416"/>
                    <a:pt x="5687" y="2839"/>
                  </a:cubicBezTo>
                  <a:cubicBezTo>
                    <a:pt x="5687" y="1271"/>
                    <a:pt x="4417" y="1"/>
                    <a:pt x="2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43"/>
            <p:cNvSpPr/>
            <p:nvPr/>
          </p:nvSpPr>
          <p:spPr>
            <a:xfrm>
              <a:off x="5884424" y="1216693"/>
              <a:ext cx="328998" cy="328998"/>
            </a:xfrm>
            <a:custGeom>
              <a:rect b="b" l="l" r="r" t="t"/>
              <a:pathLst>
                <a:path extrusionOk="0" h="5576" w="5576">
                  <a:moveTo>
                    <a:pt x="2784" y="1"/>
                  </a:moveTo>
                  <a:cubicBezTo>
                    <a:pt x="1253" y="1"/>
                    <a:pt x="1" y="1253"/>
                    <a:pt x="1" y="2784"/>
                  </a:cubicBezTo>
                  <a:cubicBezTo>
                    <a:pt x="1" y="4324"/>
                    <a:pt x="1253" y="5576"/>
                    <a:pt x="2784" y="5576"/>
                  </a:cubicBezTo>
                  <a:cubicBezTo>
                    <a:pt x="4324" y="5576"/>
                    <a:pt x="5576" y="4324"/>
                    <a:pt x="5576" y="2784"/>
                  </a:cubicBezTo>
                  <a:cubicBezTo>
                    <a:pt x="5576" y="1253"/>
                    <a:pt x="4324" y="1"/>
                    <a:pt x="2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43"/>
            <p:cNvSpPr/>
            <p:nvPr/>
          </p:nvSpPr>
          <p:spPr>
            <a:xfrm>
              <a:off x="5881179" y="1213448"/>
              <a:ext cx="335547" cy="335547"/>
            </a:xfrm>
            <a:custGeom>
              <a:rect b="b" l="l" r="r" t="t"/>
              <a:pathLst>
                <a:path extrusionOk="0" h="5687" w="5687">
                  <a:moveTo>
                    <a:pt x="2839" y="121"/>
                  </a:moveTo>
                  <a:cubicBezTo>
                    <a:pt x="4342" y="121"/>
                    <a:pt x="5566" y="1336"/>
                    <a:pt x="5566" y="2839"/>
                  </a:cubicBezTo>
                  <a:cubicBezTo>
                    <a:pt x="5566" y="4351"/>
                    <a:pt x="4351" y="5575"/>
                    <a:pt x="2839" y="5575"/>
                  </a:cubicBezTo>
                  <a:cubicBezTo>
                    <a:pt x="1336" y="5575"/>
                    <a:pt x="111" y="4351"/>
                    <a:pt x="111" y="2839"/>
                  </a:cubicBezTo>
                  <a:cubicBezTo>
                    <a:pt x="111" y="1336"/>
                    <a:pt x="1336" y="121"/>
                    <a:pt x="2839" y="121"/>
                  </a:cubicBezTo>
                  <a:close/>
                  <a:moveTo>
                    <a:pt x="2839" y="0"/>
                  </a:moveTo>
                  <a:cubicBezTo>
                    <a:pt x="1271" y="0"/>
                    <a:pt x="0" y="1271"/>
                    <a:pt x="0" y="2839"/>
                  </a:cubicBezTo>
                  <a:cubicBezTo>
                    <a:pt x="0" y="4416"/>
                    <a:pt x="1271" y="5687"/>
                    <a:pt x="2839" y="5687"/>
                  </a:cubicBezTo>
                  <a:cubicBezTo>
                    <a:pt x="4406" y="5687"/>
                    <a:pt x="5687" y="4416"/>
                    <a:pt x="5687" y="2839"/>
                  </a:cubicBezTo>
                  <a:cubicBezTo>
                    <a:pt x="5687" y="1271"/>
                    <a:pt x="4406" y="0"/>
                    <a:pt x="28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43"/>
            <p:cNvSpPr/>
            <p:nvPr/>
          </p:nvSpPr>
          <p:spPr>
            <a:xfrm>
              <a:off x="5975820" y="1391284"/>
              <a:ext cx="146208" cy="73104"/>
            </a:xfrm>
            <a:custGeom>
              <a:rect b="b" l="l" r="r" t="t"/>
              <a:pathLst>
                <a:path extrusionOk="0" h="1239" w="2478">
                  <a:moveTo>
                    <a:pt x="1235" y="1"/>
                  </a:moveTo>
                  <a:cubicBezTo>
                    <a:pt x="558" y="1"/>
                    <a:pt x="1" y="548"/>
                    <a:pt x="1" y="1235"/>
                  </a:cubicBezTo>
                  <a:cubicBezTo>
                    <a:pt x="1" y="1235"/>
                    <a:pt x="1102" y="1239"/>
                    <a:pt x="1836" y="1239"/>
                  </a:cubicBezTo>
                  <a:cubicBezTo>
                    <a:pt x="2203" y="1239"/>
                    <a:pt x="2478" y="1238"/>
                    <a:pt x="2478" y="1235"/>
                  </a:cubicBezTo>
                  <a:cubicBezTo>
                    <a:pt x="2478" y="548"/>
                    <a:pt x="1921" y="1"/>
                    <a:pt x="1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43"/>
            <p:cNvSpPr/>
            <p:nvPr/>
          </p:nvSpPr>
          <p:spPr>
            <a:xfrm>
              <a:off x="5972575" y="1387508"/>
              <a:ext cx="152757" cy="80479"/>
            </a:xfrm>
            <a:custGeom>
              <a:rect b="b" l="l" r="r" t="t"/>
              <a:pathLst>
                <a:path extrusionOk="0" h="1364" w="2589">
                  <a:moveTo>
                    <a:pt x="1290" y="121"/>
                  </a:moveTo>
                  <a:cubicBezTo>
                    <a:pt x="1921" y="121"/>
                    <a:pt x="2440" y="622"/>
                    <a:pt x="2468" y="1243"/>
                  </a:cubicBezTo>
                  <a:lnTo>
                    <a:pt x="112" y="1243"/>
                  </a:lnTo>
                  <a:cubicBezTo>
                    <a:pt x="149" y="622"/>
                    <a:pt x="659" y="121"/>
                    <a:pt x="1290" y="121"/>
                  </a:cubicBezTo>
                  <a:close/>
                  <a:moveTo>
                    <a:pt x="1290" y="0"/>
                  </a:moveTo>
                  <a:cubicBezTo>
                    <a:pt x="575" y="0"/>
                    <a:pt x="0" y="584"/>
                    <a:pt x="0" y="1299"/>
                  </a:cubicBezTo>
                  <a:cubicBezTo>
                    <a:pt x="0" y="1364"/>
                    <a:pt x="0" y="1364"/>
                    <a:pt x="492" y="1364"/>
                  </a:cubicBezTo>
                  <a:lnTo>
                    <a:pt x="2190" y="1364"/>
                  </a:lnTo>
                  <a:cubicBezTo>
                    <a:pt x="2588" y="1364"/>
                    <a:pt x="2588" y="1364"/>
                    <a:pt x="2588" y="1299"/>
                  </a:cubicBezTo>
                  <a:cubicBezTo>
                    <a:pt x="2588" y="584"/>
                    <a:pt x="2004" y="0"/>
                    <a:pt x="1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43"/>
            <p:cNvSpPr/>
            <p:nvPr/>
          </p:nvSpPr>
          <p:spPr>
            <a:xfrm>
              <a:off x="6007564" y="1298236"/>
              <a:ext cx="83253" cy="82722"/>
            </a:xfrm>
            <a:custGeom>
              <a:rect b="b" l="l" r="r" t="t"/>
              <a:pathLst>
                <a:path extrusionOk="0" h="1402" w="1411">
                  <a:moveTo>
                    <a:pt x="706" y="1"/>
                  </a:moveTo>
                  <a:cubicBezTo>
                    <a:pt x="316" y="1"/>
                    <a:pt x="1" y="316"/>
                    <a:pt x="1" y="697"/>
                  </a:cubicBezTo>
                  <a:cubicBezTo>
                    <a:pt x="1" y="1086"/>
                    <a:pt x="316" y="1402"/>
                    <a:pt x="706" y="1402"/>
                  </a:cubicBezTo>
                  <a:cubicBezTo>
                    <a:pt x="1096" y="1402"/>
                    <a:pt x="1411" y="1086"/>
                    <a:pt x="1411" y="697"/>
                  </a:cubicBezTo>
                  <a:cubicBezTo>
                    <a:pt x="1411" y="316"/>
                    <a:pt x="1096" y="1"/>
                    <a:pt x="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43"/>
            <p:cNvSpPr/>
            <p:nvPr/>
          </p:nvSpPr>
          <p:spPr>
            <a:xfrm>
              <a:off x="6004318" y="1294401"/>
              <a:ext cx="89802" cy="89861"/>
            </a:xfrm>
            <a:custGeom>
              <a:rect b="b" l="l" r="r" t="t"/>
              <a:pathLst>
                <a:path extrusionOk="0" h="1523" w="1522">
                  <a:moveTo>
                    <a:pt x="761" y="122"/>
                  </a:moveTo>
                  <a:cubicBezTo>
                    <a:pt x="1123" y="122"/>
                    <a:pt x="1410" y="409"/>
                    <a:pt x="1410" y="762"/>
                  </a:cubicBezTo>
                  <a:cubicBezTo>
                    <a:pt x="1410" y="1123"/>
                    <a:pt x="1123" y="1411"/>
                    <a:pt x="761" y="1411"/>
                  </a:cubicBezTo>
                  <a:cubicBezTo>
                    <a:pt x="408" y="1411"/>
                    <a:pt x="121" y="1123"/>
                    <a:pt x="121" y="762"/>
                  </a:cubicBezTo>
                  <a:cubicBezTo>
                    <a:pt x="121" y="409"/>
                    <a:pt x="408" y="122"/>
                    <a:pt x="761" y="122"/>
                  </a:cubicBezTo>
                  <a:close/>
                  <a:moveTo>
                    <a:pt x="761" y="1"/>
                  </a:moveTo>
                  <a:cubicBezTo>
                    <a:pt x="344" y="1"/>
                    <a:pt x="0" y="344"/>
                    <a:pt x="0" y="762"/>
                  </a:cubicBezTo>
                  <a:cubicBezTo>
                    <a:pt x="0" y="1188"/>
                    <a:pt x="344" y="1522"/>
                    <a:pt x="761" y="1522"/>
                  </a:cubicBezTo>
                  <a:cubicBezTo>
                    <a:pt x="1178" y="1522"/>
                    <a:pt x="1522" y="1188"/>
                    <a:pt x="1522" y="762"/>
                  </a:cubicBezTo>
                  <a:cubicBezTo>
                    <a:pt x="1522" y="344"/>
                    <a:pt x="1178" y="1"/>
                    <a:pt x="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43"/>
            <p:cNvSpPr/>
            <p:nvPr/>
          </p:nvSpPr>
          <p:spPr>
            <a:xfrm>
              <a:off x="5927673" y="1888858"/>
              <a:ext cx="242559" cy="75582"/>
            </a:xfrm>
            <a:custGeom>
              <a:rect b="b" l="l" r="r" t="t"/>
              <a:pathLst>
                <a:path extrusionOk="0" h="1281" w="4111">
                  <a:moveTo>
                    <a:pt x="641" y="0"/>
                  </a:moveTo>
                  <a:cubicBezTo>
                    <a:pt x="288" y="0"/>
                    <a:pt x="1" y="288"/>
                    <a:pt x="1" y="640"/>
                  </a:cubicBezTo>
                  <a:cubicBezTo>
                    <a:pt x="1" y="993"/>
                    <a:pt x="288" y="1281"/>
                    <a:pt x="641" y="1281"/>
                  </a:cubicBezTo>
                  <a:lnTo>
                    <a:pt x="3470" y="1281"/>
                  </a:lnTo>
                  <a:cubicBezTo>
                    <a:pt x="3823" y="1281"/>
                    <a:pt x="4110" y="993"/>
                    <a:pt x="4110" y="640"/>
                  </a:cubicBezTo>
                  <a:cubicBezTo>
                    <a:pt x="4110" y="288"/>
                    <a:pt x="3823" y="0"/>
                    <a:pt x="34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43"/>
            <p:cNvSpPr/>
            <p:nvPr/>
          </p:nvSpPr>
          <p:spPr>
            <a:xfrm>
              <a:off x="5924369" y="1885554"/>
              <a:ext cx="249109" cy="82190"/>
            </a:xfrm>
            <a:custGeom>
              <a:rect b="b" l="l" r="r" t="t"/>
              <a:pathLst>
                <a:path extrusionOk="0" h="1393" w="4222">
                  <a:moveTo>
                    <a:pt x="3526" y="121"/>
                  </a:moveTo>
                  <a:cubicBezTo>
                    <a:pt x="3851" y="121"/>
                    <a:pt x="4110" y="381"/>
                    <a:pt x="4110" y="696"/>
                  </a:cubicBezTo>
                  <a:cubicBezTo>
                    <a:pt x="4110" y="1012"/>
                    <a:pt x="3851" y="1281"/>
                    <a:pt x="3526" y="1281"/>
                  </a:cubicBezTo>
                  <a:lnTo>
                    <a:pt x="697" y="1281"/>
                  </a:lnTo>
                  <a:cubicBezTo>
                    <a:pt x="372" y="1281"/>
                    <a:pt x="112" y="1012"/>
                    <a:pt x="112" y="696"/>
                  </a:cubicBezTo>
                  <a:cubicBezTo>
                    <a:pt x="112" y="381"/>
                    <a:pt x="372" y="121"/>
                    <a:pt x="697" y="121"/>
                  </a:cubicBezTo>
                  <a:close/>
                  <a:moveTo>
                    <a:pt x="697" y="1"/>
                  </a:moveTo>
                  <a:cubicBezTo>
                    <a:pt x="307" y="1"/>
                    <a:pt x="1" y="316"/>
                    <a:pt x="1" y="696"/>
                  </a:cubicBezTo>
                  <a:cubicBezTo>
                    <a:pt x="1" y="1086"/>
                    <a:pt x="307" y="1392"/>
                    <a:pt x="697" y="1392"/>
                  </a:cubicBezTo>
                  <a:lnTo>
                    <a:pt x="3526" y="1392"/>
                  </a:lnTo>
                  <a:cubicBezTo>
                    <a:pt x="3916" y="1392"/>
                    <a:pt x="4222" y="1077"/>
                    <a:pt x="4222" y="696"/>
                  </a:cubicBezTo>
                  <a:cubicBezTo>
                    <a:pt x="4222" y="316"/>
                    <a:pt x="3916" y="1"/>
                    <a:pt x="3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519" name="Google Shape;1519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72300" y="3135806"/>
            <a:ext cx="2212912" cy="1653938"/>
          </a:xfrm>
          <a:prstGeom prst="rect">
            <a:avLst/>
          </a:prstGeom>
          <a:noFill/>
          <a:ln>
            <a:noFill/>
          </a:ln>
        </p:spPr>
      </p:pic>
      <p:sp>
        <p:nvSpPr>
          <p:cNvPr id="1520" name="Google Shape;1520;p43"/>
          <p:cNvSpPr txBox="1"/>
          <p:nvPr/>
        </p:nvSpPr>
        <p:spPr>
          <a:xfrm>
            <a:off x="503200" y="4798450"/>
            <a:ext cx="42864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1" lang="el-GR" sz="700" u="none" cap="none" strike="noStrike">
                <a:solidFill>
                  <a:schemeClr val="hlink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https://market.thingpark.com/lorawan-smart-parking-sensor-cicicom-sl-g-i3.html</a:t>
            </a:r>
            <a:endParaRPr b="0" i="1" sz="7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4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p44"/>
          <p:cNvSpPr txBox="1"/>
          <p:nvPr>
            <p:ph type="title"/>
          </p:nvPr>
        </p:nvSpPr>
        <p:spPr>
          <a:xfrm>
            <a:off x="720000" y="541669"/>
            <a:ext cx="7253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Summary - Λειτουργίες</a:t>
            </a:r>
            <a:endParaRPr/>
          </a:p>
        </p:txBody>
      </p:sp>
      <p:sp>
        <p:nvSpPr>
          <p:cNvPr id="1526" name="Google Shape;1526;p44"/>
          <p:cNvSpPr txBox="1"/>
          <p:nvPr>
            <p:ph idx="2" type="subTitle"/>
          </p:nvPr>
        </p:nvSpPr>
        <p:spPr>
          <a:xfrm>
            <a:off x="664875" y="1177900"/>
            <a:ext cx="5931900" cy="17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035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l-GR" sz="1500"/>
              <a:t>Προβολή ελεύθερων θέσεων παρκαρίσματος.</a:t>
            </a:r>
            <a:endParaRPr/>
          </a:p>
          <a:p>
            <a:pPr indent="-26035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l-GR" sz="1500"/>
              <a:t>Αυτόματη ε</a:t>
            </a:r>
            <a:r>
              <a:rPr b="1" lang="el-GR" sz="1500"/>
              <a:t>πιλογή θέσεων ανάλογα με προτιμήσεις       (ΑμεΑ, σκιά, απόσταση)</a:t>
            </a:r>
            <a:endParaRPr/>
          </a:p>
          <a:p>
            <a:pPr indent="-26035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l-GR" sz="1500"/>
              <a:t>Ενημέρωση για θέσεις που πρόκειται να ελευθερωθούν</a:t>
            </a:r>
            <a:endParaRPr/>
          </a:p>
          <a:p>
            <a:pPr indent="-26035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</a:pPr>
            <a:r>
              <a:rPr b="1" lang="el-GR" sz="1500"/>
              <a:t>Δυνατότητα Κράτησης θέσης. </a:t>
            </a:r>
            <a:endParaRPr sz="1500"/>
          </a:p>
          <a:p>
            <a:pPr indent="-26035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l-GR" sz="1500"/>
              <a:t>Οδηγίες για καθοδήγηση στην επιλεγμένη θέση.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b="1" sz="1500"/>
          </a:p>
        </p:txBody>
      </p:sp>
      <p:grpSp>
        <p:nvGrpSpPr>
          <p:cNvPr id="1527" name="Google Shape;1527;p44"/>
          <p:cNvGrpSpPr/>
          <p:nvPr/>
        </p:nvGrpSpPr>
        <p:grpSpPr>
          <a:xfrm>
            <a:off x="7127428" y="440530"/>
            <a:ext cx="1406678" cy="1250385"/>
            <a:chOff x="4592964" y="1289643"/>
            <a:chExt cx="1289347" cy="1142948"/>
          </a:xfrm>
        </p:grpSpPr>
        <p:sp>
          <p:nvSpPr>
            <p:cNvPr id="1528" name="Google Shape;1528;p44"/>
            <p:cNvSpPr/>
            <p:nvPr/>
          </p:nvSpPr>
          <p:spPr>
            <a:xfrm>
              <a:off x="4738148" y="1344020"/>
              <a:ext cx="837734" cy="830307"/>
            </a:xfrm>
            <a:custGeom>
              <a:rect b="b" l="l" r="r" t="t"/>
              <a:pathLst>
                <a:path extrusionOk="0" h="44833" w="45234">
                  <a:moveTo>
                    <a:pt x="28354" y="44832"/>
                  </a:moveTo>
                  <a:cubicBezTo>
                    <a:pt x="27654" y="44832"/>
                    <a:pt x="26987" y="44398"/>
                    <a:pt x="26720" y="43698"/>
                  </a:cubicBezTo>
                  <a:lnTo>
                    <a:pt x="25252" y="39662"/>
                  </a:lnTo>
                  <a:cubicBezTo>
                    <a:pt x="22984" y="40029"/>
                    <a:pt x="20649" y="39929"/>
                    <a:pt x="18414" y="39362"/>
                  </a:cubicBezTo>
                  <a:lnTo>
                    <a:pt x="16579" y="43231"/>
                  </a:lnTo>
                  <a:cubicBezTo>
                    <a:pt x="16179" y="44098"/>
                    <a:pt x="15145" y="44465"/>
                    <a:pt x="14278" y="44065"/>
                  </a:cubicBezTo>
                  <a:lnTo>
                    <a:pt x="11342" y="42664"/>
                  </a:lnTo>
                  <a:cubicBezTo>
                    <a:pt x="10475" y="42264"/>
                    <a:pt x="10108" y="41230"/>
                    <a:pt x="10508" y="40362"/>
                  </a:cubicBezTo>
                  <a:lnTo>
                    <a:pt x="12310" y="36493"/>
                  </a:lnTo>
                  <a:cubicBezTo>
                    <a:pt x="10442" y="35125"/>
                    <a:pt x="8874" y="33424"/>
                    <a:pt x="7706" y="31423"/>
                  </a:cubicBezTo>
                  <a:lnTo>
                    <a:pt x="3670" y="32890"/>
                  </a:lnTo>
                  <a:cubicBezTo>
                    <a:pt x="3237" y="33057"/>
                    <a:pt x="2770" y="33024"/>
                    <a:pt x="2336" y="32824"/>
                  </a:cubicBezTo>
                  <a:cubicBezTo>
                    <a:pt x="1936" y="32623"/>
                    <a:pt x="1602" y="32290"/>
                    <a:pt x="1435" y="31856"/>
                  </a:cubicBezTo>
                  <a:lnTo>
                    <a:pt x="334" y="28754"/>
                  </a:lnTo>
                  <a:cubicBezTo>
                    <a:pt x="1" y="27887"/>
                    <a:pt x="468" y="26886"/>
                    <a:pt x="1368" y="26552"/>
                  </a:cubicBezTo>
                  <a:lnTo>
                    <a:pt x="5405" y="25085"/>
                  </a:lnTo>
                  <a:cubicBezTo>
                    <a:pt x="5038" y="22816"/>
                    <a:pt x="5138" y="20481"/>
                    <a:pt x="5705" y="18246"/>
                  </a:cubicBezTo>
                  <a:lnTo>
                    <a:pt x="1835" y="16412"/>
                  </a:lnTo>
                  <a:cubicBezTo>
                    <a:pt x="968" y="16012"/>
                    <a:pt x="601" y="14977"/>
                    <a:pt x="1002" y="14144"/>
                  </a:cubicBezTo>
                  <a:lnTo>
                    <a:pt x="2403" y="11175"/>
                  </a:lnTo>
                  <a:cubicBezTo>
                    <a:pt x="2569" y="10741"/>
                    <a:pt x="2936" y="10441"/>
                    <a:pt x="3370" y="10274"/>
                  </a:cubicBezTo>
                  <a:cubicBezTo>
                    <a:pt x="3804" y="10107"/>
                    <a:pt x="4271" y="10141"/>
                    <a:pt x="4704" y="10341"/>
                  </a:cubicBezTo>
                  <a:lnTo>
                    <a:pt x="8574" y="12142"/>
                  </a:lnTo>
                  <a:cubicBezTo>
                    <a:pt x="9941" y="10274"/>
                    <a:pt x="11643" y="8740"/>
                    <a:pt x="13644" y="7539"/>
                  </a:cubicBezTo>
                  <a:lnTo>
                    <a:pt x="12176" y="3503"/>
                  </a:lnTo>
                  <a:cubicBezTo>
                    <a:pt x="11843" y="2602"/>
                    <a:pt x="12310" y="1601"/>
                    <a:pt x="13210" y="1268"/>
                  </a:cubicBezTo>
                  <a:lnTo>
                    <a:pt x="16279" y="167"/>
                  </a:lnTo>
                  <a:cubicBezTo>
                    <a:pt x="16713" y="0"/>
                    <a:pt x="17213" y="33"/>
                    <a:pt x="17613" y="234"/>
                  </a:cubicBezTo>
                  <a:cubicBezTo>
                    <a:pt x="18047" y="434"/>
                    <a:pt x="18347" y="767"/>
                    <a:pt x="18514" y="1201"/>
                  </a:cubicBezTo>
                  <a:lnTo>
                    <a:pt x="19982" y="5237"/>
                  </a:lnTo>
                  <a:cubicBezTo>
                    <a:pt x="22250" y="4870"/>
                    <a:pt x="24552" y="5004"/>
                    <a:pt x="26820" y="5537"/>
                  </a:cubicBezTo>
                  <a:lnTo>
                    <a:pt x="28621" y="1668"/>
                  </a:lnTo>
                  <a:cubicBezTo>
                    <a:pt x="29055" y="801"/>
                    <a:pt x="30089" y="434"/>
                    <a:pt x="30956" y="834"/>
                  </a:cubicBezTo>
                  <a:lnTo>
                    <a:pt x="33892" y="2235"/>
                  </a:lnTo>
                  <a:cubicBezTo>
                    <a:pt x="34759" y="2635"/>
                    <a:pt x="35126" y="3669"/>
                    <a:pt x="34726" y="4537"/>
                  </a:cubicBezTo>
                  <a:lnTo>
                    <a:pt x="32924" y="8406"/>
                  </a:lnTo>
                  <a:cubicBezTo>
                    <a:pt x="34792" y="9774"/>
                    <a:pt x="36327" y="11475"/>
                    <a:pt x="37528" y="13476"/>
                  </a:cubicBezTo>
                  <a:lnTo>
                    <a:pt x="41564" y="12009"/>
                  </a:lnTo>
                  <a:cubicBezTo>
                    <a:pt x="42465" y="11708"/>
                    <a:pt x="43465" y="12175"/>
                    <a:pt x="43799" y="13043"/>
                  </a:cubicBezTo>
                  <a:lnTo>
                    <a:pt x="44900" y="16145"/>
                  </a:lnTo>
                  <a:cubicBezTo>
                    <a:pt x="45233" y="17012"/>
                    <a:pt x="44766" y="18013"/>
                    <a:pt x="43866" y="18347"/>
                  </a:cubicBezTo>
                  <a:lnTo>
                    <a:pt x="39829" y="19814"/>
                  </a:lnTo>
                  <a:cubicBezTo>
                    <a:pt x="40196" y="22116"/>
                    <a:pt x="40096" y="24418"/>
                    <a:pt x="39529" y="26652"/>
                  </a:cubicBezTo>
                  <a:lnTo>
                    <a:pt x="43399" y="28454"/>
                  </a:lnTo>
                  <a:cubicBezTo>
                    <a:pt x="44266" y="28887"/>
                    <a:pt x="44633" y="29921"/>
                    <a:pt x="44233" y="30755"/>
                  </a:cubicBezTo>
                  <a:lnTo>
                    <a:pt x="42832" y="33724"/>
                  </a:lnTo>
                  <a:cubicBezTo>
                    <a:pt x="42431" y="34591"/>
                    <a:pt x="41397" y="34958"/>
                    <a:pt x="40530" y="34558"/>
                  </a:cubicBezTo>
                  <a:lnTo>
                    <a:pt x="36660" y="32757"/>
                  </a:lnTo>
                  <a:cubicBezTo>
                    <a:pt x="35293" y="34625"/>
                    <a:pt x="33592" y="36159"/>
                    <a:pt x="31590" y="37360"/>
                  </a:cubicBezTo>
                  <a:lnTo>
                    <a:pt x="33058" y="41396"/>
                  </a:lnTo>
                  <a:lnTo>
                    <a:pt x="33058" y="41396"/>
                  </a:lnTo>
                  <a:cubicBezTo>
                    <a:pt x="33225" y="41830"/>
                    <a:pt x="33191" y="42297"/>
                    <a:pt x="32991" y="42731"/>
                  </a:cubicBezTo>
                  <a:cubicBezTo>
                    <a:pt x="32791" y="43131"/>
                    <a:pt x="32457" y="43464"/>
                    <a:pt x="32024" y="43631"/>
                  </a:cubicBezTo>
                  <a:lnTo>
                    <a:pt x="28955" y="44732"/>
                  </a:lnTo>
                  <a:cubicBezTo>
                    <a:pt x="28755" y="44799"/>
                    <a:pt x="28555" y="44832"/>
                    <a:pt x="28354" y="44832"/>
                  </a:cubicBezTo>
                  <a:close/>
                  <a:moveTo>
                    <a:pt x="25419" y="39228"/>
                  </a:moveTo>
                  <a:cubicBezTo>
                    <a:pt x="25486" y="39228"/>
                    <a:pt x="25586" y="39295"/>
                    <a:pt x="25586" y="39362"/>
                  </a:cubicBezTo>
                  <a:lnTo>
                    <a:pt x="27120" y="43565"/>
                  </a:lnTo>
                  <a:cubicBezTo>
                    <a:pt x="27354" y="44232"/>
                    <a:pt x="28121" y="44599"/>
                    <a:pt x="28788" y="44332"/>
                  </a:cubicBezTo>
                  <a:lnTo>
                    <a:pt x="31857" y="43231"/>
                  </a:lnTo>
                  <a:cubicBezTo>
                    <a:pt x="32191" y="43098"/>
                    <a:pt x="32457" y="42864"/>
                    <a:pt x="32624" y="42564"/>
                  </a:cubicBezTo>
                  <a:cubicBezTo>
                    <a:pt x="32758" y="42230"/>
                    <a:pt x="32791" y="41863"/>
                    <a:pt x="32658" y="41563"/>
                  </a:cubicBezTo>
                  <a:lnTo>
                    <a:pt x="31156" y="37360"/>
                  </a:lnTo>
                  <a:cubicBezTo>
                    <a:pt x="31123" y="37260"/>
                    <a:pt x="31156" y="37160"/>
                    <a:pt x="31223" y="37093"/>
                  </a:cubicBezTo>
                  <a:cubicBezTo>
                    <a:pt x="33291" y="35892"/>
                    <a:pt x="35026" y="34325"/>
                    <a:pt x="36427" y="32357"/>
                  </a:cubicBezTo>
                  <a:cubicBezTo>
                    <a:pt x="36494" y="32290"/>
                    <a:pt x="36594" y="32256"/>
                    <a:pt x="36694" y="32290"/>
                  </a:cubicBezTo>
                  <a:lnTo>
                    <a:pt x="40730" y="34191"/>
                  </a:lnTo>
                  <a:cubicBezTo>
                    <a:pt x="41364" y="34491"/>
                    <a:pt x="42164" y="34225"/>
                    <a:pt x="42465" y="33557"/>
                  </a:cubicBezTo>
                  <a:lnTo>
                    <a:pt x="43866" y="30589"/>
                  </a:lnTo>
                  <a:cubicBezTo>
                    <a:pt x="44166" y="29955"/>
                    <a:pt x="43866" y="29154"/>
                    <a:pt x="43232" y="28854"/>
                  </a:cubicBezTo>
                  <a:lnTo>
                    <a:pt x="39196" y="26953"/>
                  </a:lnTo>
                  <a:cubicBezTo>
                    <a:pt x="39096" y="26919"/>
                    <a:pt x="39062" y="26819"/>
                    <a:pt x="39062" y="26719"/>
                  </a:cubicBezTo>
                  <a:cubicBezTo>
                    <a:pt x="39663" y="24418"/>
                    <a:pt x="39796" y="22049"/>
                    <a:pt x="39396" y="19714"/>
                  </a:cubicBezTo>
                  <a:cubicBezTo>
                    <a:pt x="39396" y="19614"/>
                    <a:pt x="39429" y="19514"/>
                    <a:pt x="39529" y="19481"/>
                  </a:cubicBezTo>
                  <a:lnTo>
                    <a:pt x="43732" y="17946"/>
                  </a:lnTo>
                  <a:cubicBezTo>
                    <a:pt x="44399" y="17713"/>
                    <a:pt x="44766" y="16946"/>
                    <a:pt x="44499" y="16278"/>
                  </a:cubicBezTo>
                  <a:lnTo>
                    <a:pt x="43399" y="13210"/>
                  </a:lnTo>
                  <a:cubicBezTo>
                    <a:pt x="43165" y="12509"/>
                    <a:pt x="42398" y="12175"/>
                    <a:pt x="41697" y="12409"/>
                  </a:cubicBezTo>
                  <a:lnTo>
                    <a:pt x="37528" y="13943"/>
                  </a:lnTo>
                  <a:cubicBezTo>
                    <a:pt x="37428" y="13977"/>
                    <a:pt x="37328" y="13910"/>
                    <a:pt x="37261" y="13843"/>
                  </a:cubicBezTo>
                  <a:cubicBezTo>
                    <a:pt x="36060" y="11775"/>
                    <a:pt x="34459" y="10041"/>
                    <a:pt x="32524" y="8640"/>
                  </a:cubicBezTo>
                  <a:cubicBezTo>
                    <a:pt x="32457" y="8573"/>
                    <a:pt x="32424" y="8473"/>
                    <a:pt x="32457" y="8373"/>
                  </a:cubicBezTo>
                  <a:lnTo>
                    <a:pt x="34359" y="4370"/>
                  </a:lnTo>
                  <a:cubicBezTo>
                    <a:pt x="34659" y="3703"/>
                    <a:pt x="34392" y="2902"/>
                    <a:pt x="33725" y="2602"/>
                  </a:cubicBezTo>
                  <a:lnTo>
                    <a:pt x="30756" y="1234"/>
                  </a:lnTo>
                  <a:cubicBezTo>
                    <a:pt x="30122" y="901"/>
                    <a:pt x="29322" y="1201"/>
                    <a:pt x="29022" y="1868"/>
                  </a:cubicBezTo>
                  <a:lnTo>
                    <a:pt x="27120" y="5871"/>
                  </a:lnTo>
                  <a:cubicBezTo>
                    <a:pt x="27087" y="5971"/>
                    <a:pt x="26987" y="6038"/>
                    <a:pt x="26887" y="6004"/>
                  </a:cubicBezTo>
                  <a:cubicBezTo>
                    <a:pt x="24585" y="5404"/>
                    <a:pt x="22217" y="5304"/>
                    <a:pt x="19848" y="5671"/>
                  </a:cubicBezTo>
                  <a:cubicBezTo>
                    <a:pt x="19782" y="5704"/>
                    <a:pt x="19682" y="5637"/>
                    <a:pt x="19648" y="5537"/>
                  </a:cubicBezTo>
                  <a:lnTo>
                    <a:pt x="18114" y="1368"/>
                  </a:lnTo>
                  <a:cubicBezTo>
                    <a:pt x="18014" y="1034"/>
                    <a:pt x="17747" y="767"/>
                    <a:pt x="17447" y="600"/>
                  </a:cubicBezTo>
                  <a:cubicBezTo>
                    <a:pt x="17113" y="467"/>
                    <a:pt x="16780" y="434"/>
                    <a:pt x="16446" y="567"/>
                  </a:cubicBezTo>
                  <a:lnTo>
                    <a:pt x="13377" y="1668"/>
                  </a:lnTo>
                  <a:cubicBezTo>
                    <a:pt x="12677" y="1935"/>
                    <a:pt x="12343" y="2669"/>
                    <a:pt x="12577" y="3369"/>
                  </a:cubicBezTo>
                  <a:lnTo>
                    <a:pt x="14078" y="7539"/>
                  </a:lnTo>
                  <a:cubicBezTo>
                    <a:pt x="14111" y="7639"/>
                    <a:pt x="14078" y="7739"/>
                    <a:pt x="14011" y="7806"/>
                  </a:cubicBezTo>
                  <a:cubicBezTo>
                    <a:pt x="11943" y="9006"/>
                    <a:pt x="10208" y="10608"/>
                    <a:pt x="8807" y="12542"/>
                  </a:cubicBezTo>
                  <a:cubicBezTo>
                    <a:pt x="8740" y="12609"/>
                    <a:pt x="8640" y="12642"/>
                    <a:pt x="8540" y="12609"/>
                  </a:cubicBezTo>
                  <a:lnTo>
                    <a:pt x="4504" y="10708"/>
                  </a:lnTo>
                  <a:cubicBezTo>
                    <a:pt x="4204" y="10574"/>
                    <a:pt x="3837" y="10541"/>
                    <a:pt x="3503" y="10674"/>
                  </a:cubicBezTo>
                  <a:cubicBezTo>
                    <a:pt x="3170" y="10808"/>
                    <a:pt x="2903" y="11041"/>
                    <a:pt x="2770" y="11342"/>
                  </a:cubicBezTo>
                  <a:lnTo>
                    <a:pt x="1368" y="14310"/>
                  </a:lnTo>
                  <a:cubicBezTo>
                    <a:pt x="1068" y="14977"/>
                    <a:pt x="1368" y="15745"/>
                    <a:pt x="2002" y="16045"/>
                  </a:cubicBezTo>
                  <a:lnTo>
                    <a:pt x="6039" y="17946"/>
                  </a:lnTo>
                  <a:cubicBezTo>
                    <a:pt x="6139" y="17980"/>
                    <a:pt x="6172" y="18080"/>
                    <a:pt x="6172" y="18180"/>
                  </a:cubicBezTo>
                  <a:cubicBezTo>
                    <a:pt x="5572" y="20481"/>
                    <a:pt x="5438" y="22850"/>
                    <a:pt x="5838" y="25218"/>
                  </a:cubicBezTo>
                  <a:cubicBezTo>
                    <a:pt x="5838" y="25318"/>
                    <a:pt x="5805" y="25418"/>
                    <a:pt x="5705" y="25452"/>
                  </a:cubicBezTo>
                  <a:lnTo>
                    <a:pt x="1502" y="26953"/>
                  </a:lnTo>
                  <a:cubicBezTo>
                    <a:pt x="835" y="27186"/>
                    <a:pt x="468" y="27953"/>
                    <a:pt x="735" y="28621"/>
                  </a:cubicBezTo>
                  <a:lnTo>
                    <a:pt x="1835" y="31723"/>
                  </a:lnTo>
                  <a:cubicBezTo>
                    <a:pt x="1969" y="32023"/>
                    <a:pt x="2202" y="32290"/>
                    <a:pt x="2503" y="32457"/>
                  </a:cubicBezTo>
                  <a:cubicBezTo>
                    <a:pt x="2836" y="32590"/>
                    <a:pt x="3203" y="32623"/>
                    <a:pt x="3537" y="32490"/>
                  </a:cubicBezTo>
                  <a:lnTo>
                    <a:pt x="7706" y="30989"/>
                  </a:lnTo>
                  <a:cubicBezTo>
                    <a:pt x="7806" y="30956"/>
                    <a:pt x="7907" y="30989"/>
                    <a:pt x="7973" y="31089"/>
                  </a:cubicBezTo>
                  <a:cubicBezTo>
                    <a:pt x="9174" y="33124"/>
                    <a:pt x="10775" y="34892"/>
                    <a:pt x="12710" y="36259"/>
                  </a:cubicBezTo>
                  <a:cubicBezTo>
                    <a:pt x="12777" y="36326"/>
                    <a:pt x="12810" y="36426"/>
                    <a:pt x="12777" y="36526"/>
                  </a:cubicBezTo>
                  <a:lnTo>
                    <a:pt x="10875" y="40562"/>
                  </a:lnTo>
                  <a:cubicBezTo>
                    <a:pt x="10575" y="41196"/>
                    <a:pt x="10842" y="41997"/>
                    <a:pt x="11509" y="42297"/>
                  </a:cubicBezTo>
                  <a:lnTo>
                    <a:pt x="14478" y="43698"/>
                  </a:lnTo>
                  <a:cubicBezTo>
                    <a:pt x="15112" y="43998"/>
                    <a:pt x="15912" y="43731"/>
                    <a:pt x="16212" y="43064"/>
                  </a:cubicBezTo>
                  <a:lnTo>
                    <a:pt x="18114" y="39028"/>
                  </a:lnTo>
                  <a:cubicBezTo>
                    <a:pt x="18147" y="38928"/>
                    <a:pt x="18247" y="38895"/>
                    <a:pt x="18347" y="38928"/>
                  </a:cubicBezTo>
                  <a:cubicBezTo>
                    <a:pt x="20649" y="39528"/>
                    <a:pt x="23017" y="39628"/>
                    <a:pt x="25352" y="39228"/>
                  </a:cubicBezTo>
                  <a:cubicBezTo>
                    <a:pt x="25386" y="39228"/>
                    <a:pt x="25386" y="39228"/>
                    <a:pt x="25419" y="39228"/>
                  </a:cubicBezTo>
                  <a:close/>
                  <a:moveTo>
                    <a:pt x="22617" y="31523"/>
                  </a:moveTo>
                  <a:cubicBezTo>
                    <a:pt x="21450" y="31523"/>
                    <a:pt x="20249" y="31289"/>
                    <a:pt x="19148" y="30822"/>
                  </a:cubicBezTo>
                  <a:cubicBezTo>
                    <a:pt x="16913" y="29888"/>
                    <a:pt x="15178" y="28154"/>
                    <a:pt x="14244" y="25919"/>
                  </a:cubicBezTo>
                  <a:cubicBezTo>
                    <a:pt x="13344" y="23684"/>
                    <a:pt x="13344" y="21215"/>
                    <a:pt x="14244" y="18980"/>
                  </a:cubicBezTo>
                  <a:cubicBezTo>
                    <a:pt x="15178" y="16745"/>
                    <a:pt x="16913" y="15011"/>
                    <a:pt x="19148" y="14110"/>
                  </a:cubicBezTo>
                  <a:cubicBezTo>
                    <a:pt x="21416" y="13176"/>
                    <a:pt x="23851" y="13176"/>
                    <a:pt x="26086" y="14110"/>
                  </a:cubicBezTo>
                  <a:cubicBezTo>
                    <a:pt x="28321" y="15044"/>
                    <a:pt x="30056" y="16779"/>
                    <a:pt x="30990" y="19014"/>
                  </a:cubicBezTo>
                  <a:cubicBezTo>
                    <a:pt x="31890" y="21249"/>
                    <a:pt x="31890" y="23717"/>
                    <a:pt x="30956" y="25919"/>
                  </a:cubicBezTo>
                  <a:cubicBezTo>
                    <a:pt x="30056" y="28154"/>
                    <a:pt x="28288" y="29888"/>
                    <a:pt x="26053" y="30822"/>
                  </a:cubicBezTo>
                  <a:cubicBezTo>
                    <a:pt x="24952" y="31289"/>
                    <a:pt x="23785" y="31523"/>
                    <a:pt x="22617" y="31523"/>
                  </a:cubicBezTo>
                  <a:close/>
                  <a:moveTo>
                    <a:pt x="22617" y="13810"/>
                  </a:moveTo>
                  <a:cubicBezTo>
                    <a:pt x="21483" y="13810"/>
                    <a:pt x="20382" y="14043"/>
                    <a:pt x="19315" y="14477"/>
                  </a:cubicBezTo>
                  <a:cubicBezTo>
                    <a:pt x="17180" y="15344"/>
                    <a:pt x="15512" y="17012"/>
                    <a:pt x="14645" y="19147"/>
                  </a:cubicBezTo>
                  <a:cubicBezTo>
                    <a:pt x="13744" y="21282"/>
                    <a:pt x="13744" y="23617"/>
                    <a:pt x="14645" y="25752"/>
                  </a:cubicBezTo>
                  <a:cubicBezTo>
                    <a:pt x="15512" y="27887"/>
                    <a:pt x="17180" y="29555"/>
                    <a:pt x="19315" y="30422"/>
                  </a:cubicBezTo>
                  <a:cubicBezTo>
                    <a:pt x="21416" y="31322"/>
                    <a:pt x="23785" y="31322"/>
                    <a:pt x="25919" y="30422"/>
                  </a:cubicBezTo>
                  <a:cubicBezTo>
                    <a:pt x="28054" y="29555"/>
                    <a:pt x="29689" y="27887"/>
                    <a:pt x="30589" y="25785"/>
                  </a:cubicBezTo>
                  <a:cubicBezTo>
                    <a:pt x="31490" y="23650"/>
                    <a:pt x="31490" y="21282"/>
                    <a:pt x="30589" y="19147"/>
                  </a:cubicBezTo>
                  <a:cubicBezTo>
                    <a:pt x="29722" y="17046"/>
                    <a:pt x="28054" y="15378"/>
                    <a:pt x="25919" y="14477"/>
                  </a:cubicBezTo>
                  <a:cubicBezTo>
                    <a:pt x="24852" y="14043"/>
                    <a:pt x="23751" y="13810"/>
                    <a:pt x="22617" y="138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44"/>
            <p:cNvSpPr/>
            <p:nvPr/>
          </p:nvSpPr>
          <p:spPr>
            <a:xfrm>
              <a:off x="5473327" y="1289643"/>
              <a:ext cx="90841" cy="90841"/>
            </a:xfrm>
            <a:custGeom>
              <a:rect b="b" l="l" r="r" t="t"/>
              <a:pathLst>
                <a:path extrusionOk="0" h="4905" w="4905">
                  <a:moveTo>
                    <a:pt x="2436" y="4904"/>
                  </a:moveTo>
                  <a:cubicBezTo>
                    <a:pt x="2436" y="4904"/>
                    <a:pt x="2436" y="4904"/>
                    <a:pt x="2436" y="4904"/>
                  </a:cubicBezTo>
                  <a:cubicBezTo>
                    <a:pt x="2369" y="4904"/>
                    <a:pt x="2303" y="4871"/>
                    <a:pt x="2269" y="4804"/>
                  </a:cubicBezTo>
                  <a:lnTo>
                    <a:pt x="1502" y="3403"/>
                  </a:lnTo>
                  <a:lnTo>
                    <a:pt x="101" y="2636"/>
                  </a:lnTo>
                  <a:cubicBezTo>
                    <a:pt x="34" y="2602"/>
                    <a:pt x="1" y="2536"/>
                    <a:pt x="1" y="2436"/>
                  </a:cubicBezTo>
                  <a:cubicBezTo>
                    <a:pt x="1" y="2369"/>
                    <a:pt x="34" y="2302"/>
                    <a:pt x="101" y="2269"/>
                  </a:cubicBezTo>
                  <a:lnTo>
                    <a:pt x="1502" y="1502"/>
                  </a:lnTo>
                  <a:lnTo>
                    <a:pt x="2269" y="101"/>
                  </a:lnTo>
                  <a:cubicBezTo>
                    <a:pt x="2303" y="34"/>
                    <a:pt x="2403" y="1"/>
                    <a:pt x="2469" y="1"/>
                  </a:cubicBezTo>
                  <a:lnTo>
                    <a:pt x="2469" y="1"/>
                  </a:lnTo>
                  <a:cubicBezTo>
                    <a:pt x="2536" y="1"/>
                    <a:pt x="2603" y="34"/>
                    <a:pt x="2636" y="101"/>
                  </a:cubicBezTo>
                  <a:lnTo>
                    <a:pt x="3403" y="1502"/>
                  </a:lnTo>
                  <a:lnTo>
                    <a:pt x="4804" y="2269"/>
                  </a:lnTo>
                  <a:cubicBezTo>
                    <a:pt x="4871" y="2302"/>
                    <a:pt x="4904" y="2402"/>
                    <a:pt x="4904" y="2469"/>
                  </a:cubicBezTo>
                  <a:cubicBezTo>
                    <a:pt x="4904" y="2536"/>
                    <a:pt x="4871" y="2602"/>
                    <a:pt x="4804" y="2636"/>
                  </a:cubicBezTo>
                  <a:lnTo>
                    <a:pt x="3403" y="3403"/>
                  </a:lnTo>
                  <a:lnTo>
                    <a:pt x="2636" y="4804"/>
                  </a:lnTo>
                  <a:cubicBezTo>
                    <a:pt x="2603" y="4871"/>
                    <a:pt x="2536" y="4904"/>
                    <a:pt x="2436" y="4904"/>
                  </a:cubicBezTo>
                  <a:close/>
                  <a:moveTo>
                    <a:pt x="635" y="2469"/>
                  </a:moveTo>
                  <a:lnTo>
                    <a:pt x="1769" y="3069"/>
                  </a:lnTo>
                  <a:cubicBezTo>
                    <a:pt x="1802" y="3069"/>
                    <a:pt x="1836" y="3103"/>
                    <a:pt x="1836" y="3136"/>
                  </a:cubicBezTo>
                  <a:lnTo>
                    <a:pt x="2436" y="4270"/>
                  </a:lnTo>
                  <a:lnTo>
                    <a:pt x="3070" y="3170"/>
                  </a:lnTo>
                  <a:cubicBezTo>
                    <a:pt x="3070" y="3136"/>
                    <a:pt x="3103" y="3103"/>
                    <a:pt x="3137" y="3069"/>
                  </a:cubicBezTo>
                  <a:lnTo>
                    <a:pt x="4237" y="2469"/>
                  </a:lnTo>
                  <a:lnTo>
                    <a:pt x="3137" y="1869"/>
                  </a:lnTo>
                  <a:cubicBezTo>
                    <a:pt x="3103" y="1835"/>
                    <a:pt x="3070" y="1802"/>
                    <a:pt x="3070" y="1769"/>
                  </a:cubicBezTo>
                  <a:lnTo>
                    <a:pt x="2469" y="668"/>
                  </a:lnTo>
                  <a:lnTo>
                    <a:pt x="1836" y="1769"/>
                  </a:lnTo>
                  <a:cubicBezTo>
                    <a:pt x="1836" y="1802"/>
                    <a:pt x="1802" y="1835"/>
                    <a:pt x="1769" y="18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44"/>
            <p:cNvSpPr/>
            <p:nvPr/>
          </p:nvSpPr>
          <p:spPr>
            <a:xfrm>
              <a:off x="4657231" y="2036564"/>
              <a:ext cx="19" cy="33373"/>
            </a:xfrm>
            <a:custGeom>
              <a:rect b="b" l="l" r="r" t="t"/>
              <a:pathLst>
                <a:path extrusionOk="0" h="1802" w="1">
                  <a:moveTo>
                    <a:pt x="0" y="0"/>
                  </a:moveTo>
                  <a:lnTo>
                    <a:pt x="0" y="180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44"/>
            <p:cNvSpPr/>
            <p:nvPr/>
          </p:nvSpPr>
          <p:spPr>
            <a:xfrm>
              <a:off x="4652897" y="2032860"/>
              <a:ext cx="8056" cy="41411"/>
            </a:xfrm>
            <a:custGeom>
              <a:rect b="b" l="l" r="r" t="t"/>
              <a:pathLst>
                <a:path extrusionOk="0" h="2236" w="435">
                  <a:moveTo>
                    <a:pt x="234" y="0"/>
                  </a:moveTo>
                  <a:cubicBezTo>
                    <a:pt x="101" y="0"/>
                    <a:pt x="1" y="67"/>
                    <a:pt x="1" y="200"/>
                  </a:cubicBezTo>
                  <a:lnTo>
                    <a:pt x="1" y="2002"/>
                  </a:lnTo>
                  <a:cubicBezTo>
                    <a:pt x="1" y="2135"/>
                    <a:pt x="101" y="2235"/>
                    <a:pt x="234" y="2235"/>
                  </a:cubicBezTo>
                  <a:cubicBezTo>
                    <a:pt x="334" y="2235"/>
                    <a:pt x="434" y="2135"/>
                    <a:pt x="434" y="2002"/>
                  </a:cubicBezTo>
                  <a:lnTo>
                    <a:pt x="434" y="200"/>
                  </a:lnTo>
                  <a:cubicBezTo>
                    <a:pt x="434" y="67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44"/>
            <p:cNvSpPr/>
            <p:nvPr/>
          </p:nvSpPr>
          <p:spPr>
            <a:xfrm>
              <a:off x="4657231" y="2123056"/>
              <a:ext cx="19" cy="33373"/>
            </a:xfrm>
            <a:custGeom>
              <a:rect b="b" l="l" r="r" t="t"/>
              <a:pathLst>
                <a:path extrusionOk="0" h="1802" w="1">
                  <a:moveTo>
                    <a:pt x="0" y="0"/>
                  </a:moveTo>
                  <a:lnTo>
                    <a:pt x="0" y="180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44"/>
            <p:cNvSpPr/>
            <p:nvPr/>
          </p:nvSpPr>
          <p:spPr>
            <a:xfrm>
              <a:off x="4652897" y="2118722"/>
              <a:ext cx="8056" cy="41411"/>
            </a:xfrm>
            <a:custGeom>
              <a:rect b="b" l="l" r="r" t="t"/>
              <a:pathLst>
                <a:path extrusionOk="0" h="2236" w="435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lnTo>
                    <a:pt x="1" y="2036"/>
                  </a:lnTo>
                  <a:cubicBezTo>
                    <a:pt x="1" y="2169"/>
                    <a:pt x="101" y="2236"/>
                    <a:pt x="234" y="2236"/>
                  </a:cubicBezTo>
                  <a:cubicBezTo>
                    <a:pt x="334" y="2236"/>
                    <a:pt x="434" y="2136"/>
                    <a:pt x="434" y="2036"/>
                  </a:cubicBezTo>
                  <a:lnTo>
                    <a:pt x="434" y="234"/>
                  </a:lnTo>
                  <a:cubicBezTo>
                    <a:pt x="434" y="101"/>
                    <a:pt x="3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44"/>
            <p:cNvSpPr/>
            <p:nvPr/>
          </p:nvSpPr>
          <p:spPr>
            <a:xfrm>
              <a:off x="4596687" y="2096497"/>
              <a:ext cx="33984" cy="19"/>
            </a:xfrm>
            <a:custGeom>
              <a:rect b="b" l="l" r="r" t="t"/>
              <a:pathLst>
                <a:path extrusionOk="0" h="1" w="1835">
                  <a:moveTo>
                    <a:pt x="0" y="0"/>
                  </a:moveTo>
                  <a:lnTo>
                    <a:pt x="183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44"/>
            <p:cNvSpPr/>
            <p:nvPr/>
          </p:nvSpPr>
          <p:spPr>
            <a:xfrm>
              <a:off x="4592964" y="2092774"/>
              <a:ext cx="41411" cy="7445"/>
            </a:xfrm>
            <a:custGeom>
              <a:rect b="b" l="l" r="r" t="t"/>
              <a:pathLst>
                <a:path extrusionOk="0" h="402" w="2236">
                  <a:moveTo>
                    <a:pt x="234" y="1"/>
                  </a:moveTo>
                  <a:cubicBezTo>
                    <a:pt x="101" y="1"/>
                    <a:pt x="1" y="68"/>
                    <a:pt x="1" y="201"/>
                  </a:cubicBezTo>
                  <a:cubicBezTo>
                    <a:pt x="1" y="301"/>
                    <a:pt x="101" y="401"/>
                    <a:pt x="234" y="401"/>
                  </a:cubicBezTo>
                  <a:lnTo>
                    <a:pt x="2036" y="401"/>
                  </a:lnTo>
                  <a:cubicBezTo>
                    <a:pt x="2136" y="401"/>
                    <a:pt x="2236" y="301"/>
                    <a:pt x="2236" y="201"/>
                  </a:cubicBezTo>
                  <a:cubicBezTo>
                    <a:pt x="2236" y="68"/>
                    <a:pt x="2136" y="1"/>
                    <a:pt x="2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44"/>
            <p:cNvSpPr/>
            <p:nvPr/>
          </p:nvSpPr>
          <p:spPr>
            <a:xfrm>
              <a:off x="4683179" y="2096497"/>
              <a:ext cx="33984" cy="19"/>
            </a:xfrm>
            <a:custGeom>
              <a:rect b="b" l="l" r="r" t="t"/>
              <a:pathLst>
                <a:path extrusionOk="0" h="1" w="1835">
                  <a:moveTo>
                    <a:pt x="0" y="0"/>
                  </a:moveTo>
                  <a:lnTo>
                    <a:pt x="183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44"/>
            <p:cNvSpPr/>
            <p:nvPr/>
          </p:nvSpPr>
          <p:spPr>
            <a:xfrm>
              <a:off x="4679456" y="2092774"/>
              <a:ext cx="41411" cy="7445"/>
            </a:xfrm>
            <a:custGeom>
              <a:rect b="b" l="l" r="r" t="t"/>
              <a:pathLst>
                <a:path extrusionOk="0" h="402" w="2236">
                  <a:moveTo>
                    <a:pt x="201" y="1"/>
                  </a:moveTo>
                  <a:cubicBezTo>
                    <a:pt x="101" y="1"/>
                    <a:pt x="1" y="68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2036" y="401"/>
                  </a:lnTo>
                  <a:cubicBezTo>
                    <a:pt x="2136" y="401"/>
                    <a:pt x="2236" y="301"/>
                    <a:pt x="2236" y="201"/>
                  </a:cubicBezTo>
                  <a:cubicBezTo>
                    <a:pt x="2236" y="68"/>
                    <a:pt x="2136" y="1"/>
                    <a:pt x="2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44"/>
            <p:cNvSpPr/>
            <p:nvPr/>
          </p:nvSpPr>
          <p:spPr>
            <a:xfrm>
              <a:off x="4675752" y="2115018"/>
              <a:ext cx="23502" cy="24113"/>
            </a:xfrm>
            <a:custGeom>
              <a:rect b="b" l="l" r="r" t="t"/>
              <a:pathLst>
                <a:path extrusionOk="0" h="1302" w="1269">
                  <a:moveTo>
                    <a:pt x="1268" y="1302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44"/>
            <p:cNvSpPr/>
            <p:nvPr/>
          </p:nvSpPr>
          <p:spPr>
            <a:xfrm>
              <a:off x="4671436" y="2111017"/>
              <a:ext cx="32132" cy="31817"/>
            </a:xfrm>
            <a:custGeom>
              <a:rect b="b" l="l" r="r" t="t"/>
              <a:pathLst>
                <a:path extrusionOk="0" h="1718" w="1735">
                  <a:moveTo>
                    <a:pt x="230" y="0"/>
                  </a:moveTo>
                  <a:cubicBezTo>
                    <a:pt x="175" y="0"/>
                    <a:pt x="117" y="17"/>
                    <a:pt x="67" y="50"/>
                  </a:cubicBezTo>
                  <a:cubicBezTo>
                    <a:pt x="0" y="150"/>
                    <a:pt x="0" y="284"/>
                    <a:pt x="67" y="350"/>
                  </a:cubicBezTo>
                  <a:lnTo>
                    <a:pt x="1368" y="1651"/>
                  </a:lnTo>
                  <a:cubicBezTo>
                    <a:pt x="1401" y="1685"/>
                    <a:pt x="1468" y="1718"/>
                    <a:pt x="1501" y="1718"/>
                  </a:cubicBezTo>
                  <a:cubicBezTo>
                    <a:pt x="1568" y="1718"/>
                    <a:pt x="1601" y="1685"/>
                    <a:pt x="1668" y="1651"/>
                  </a:cubicBezTo>
                  <a:cubicBezTo>
                    <a:pt x="1735" y="1551"/>
                    <a:pt x="1735" y="1418"/>
                    <a:pt x="1668" y="1351"/>
                  </a:cubicBezTo>
                  <a:lnTo>
                    <a:pt x="367" y="50"/>
                  </a:lnTo>
                  <a:cubicBezTo>
                    <a:pt x="334" y="17"/>
                    <a:pt x="284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44"/>
            <p:cNvSpPr/>
            <p:nvPr/>
          </p:nvSpPr>
          <p:spPr>
            <a:xfrm>
              <a:off x="4614596" y="2053862"/>
              <a:ext cx="23483" cy="24113"/>
            </a:xfrm>
            <a:custGeom>
              <a:rect b="b" l="l" r="r" t="t"/>
              <a:pathLst>
                <a:path extrusionOk="0" h="1302" w="1268">
                  <a:moveTo>
                    <a:pt x="1268" y="1301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44"/>
            <p:cNvSpPr/>
            <p:nvPr/>
          </p:nvSpPr>
          <p:spPr>
            <a:xfrm>
              <a:off x="4610263" y="2050010"/>
              <a:ext cx="32151" cy="31669"/>
            </a:xfrm>
            <a:custGeom>
              <a:rect b="b" l="l" r="r" t="t"/>
              <a:pathLst>
                <a:path extrusionOk="0" h="1710" w="1736">
                  <a:moveTo>
                    <a:pt x="234" y="0"/>
                  </a:moveTo>
                  <a:cubicBezTo>
                    <a:pt x="184" y="0"/>
                    <a:pt x="134" y="25"/>
                    <a:pt x="101" y="75"/>
                  </a:cubicBezTo>
                  <a:cubicBezTo>
                    <a:pt x="1" y="142"/>
                    <a:pt x="1" y="275"/>
                    <a:pt x="101" y="375"/>
                  </a:cubicBezTo>
                  <a:lnTo>
                    <a:pt x="1369" y="1643"/>
                  </a:lnTo>
                  <a:cubicBezTo>
                    <a:pt x="1402" y="1676"/>
                    <a:pt x="1469" y="1710"/>
                    <a:pt x="1502" y="1710"/>
                  </a:cubicBezTo>
                  <a:cubicBezTo>
                    <a:pt x="1569" y="1710"/>
                    <a:pt x="1635" y="1676"/>
                    <a:pt x="1669" y="1643"/>
                  </a:cubicBezTo>
                  <a:cubicBezTo>
                    <a:pt x="1735" y="1576"/>
                    <a:pt x="1735" y="1443"/>
                    <a:pt x="1669" y="1343"/>
                  </a:cubicBezTo>
                  <a:lnTo>
                    <a:pt x="368" y="75"/>
                  </a:lnTo>
                  <a:cubicBezTo>
                    <a:pt x="334" y="25"/>
                    <a:pt x="28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44"/>
            <p:cNvSpPr/>
            <p:nvPr/>
          </p:nvSpPr>
          <p:spPr>
            <a:xfrm>
              <a:off x="4675752" y="2053862"/>
              <a:ext cx="23502" cy="24113"/>
            </a:xfrm>
            <a:custGeom>
              <a:rect b="b" l="l" r="r" t="t"/>
              <a:pathLst>
                <a:path extrusionOk="0" h="1302" w="1269">
                  <a:moveTo>
                    <a:pt x="1268" y="0"/>
                  </a:moveTo>
                  <a:lnTo>
                    <a:pt x="1" y="130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44"/>
            <p:cNvSpPr/>
            <p:nvPr/>
          </p:nvSpPr>
          <p:spPr>
            <a:xfrm>
              <a:off x="4671436" y="2050010"/>
              <a:ext cx="32132" cy="31669"/>
            </a:xfrm>
            <a:custGeom>
              <a:rect b="b" l="l" r="r" t="t"/>
              <a:pathLst>
                <a:path extrusionOk="0" h="1710" w="1735">
                  <a:moveTo>
                    <a:pt x="1506" y="0"/>
                  </a:moveTo>
                  <a:cubicBezTo>
                    <a:pt x="1451" y="0"/>
                    <a:pt x="1401" y="25"/>
                    <a:pt x="1368" y="75"/>
                  </a:cubicBezTo>
                  <a:lnTo>
                    <a:pt x="67" y="1343"/>
                  </a:lnTo>
                  <a:cubicBezTo>
                    <a:pt x="0" y="1443"/>
                    <a:pt x="0" y="1576"/>
                    <a:pt x="67" y="1643"/>
                  </a:cubicBezTo>
                  <a:cubicBezTo>
                    <a:pt x="100" y="1676"/>
                    <a:pt x="167" y="1710"/>
                    <a:pt x="234" y="1710"/>
                  </a:cubicBezTo>
                  <a:cubicBezTo>
                    <a:pt x="267" y="1710"/>
                    <a:pt x="334" y="1676"/>
                    <a:pt x="367" y="1643"/>
                  </a:cubicBezTo>
                  <a:lnTo>
                    <a:pt x="1668" y="375"/>
                  </a:lnTo>
                  <a:cubicBezTo>
                    <a:pt x="1735" y="275"/>
                    <a:pt x="1735" y="142"/>
                    <a:pt x="1668" y="75"/>
                  </a:cubicBezTo>
                  <a:cubicBezTo>
                    <a:pt x="1618" y="25"/>
                    <a:pt x="1560" y="0"/>
                    <a:pt x="15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44"/>
            <p:cNvSpPr/>
            <p:nvPr/>
          </p:nvSpPr>
          <p:spPr>
            <a:xfrm>
              <a:off x="4614596" y="2115018"/>
              <a:ext cx="23483" cy="24113"/>
            </a:xfrm>
            <a:custGeom>
              <a:rect b="b" l="l" r="r" t="t"/>
              <a:pathLst>
                <a:path extrusionOk="0" h="1302" w="1268">
                  <a:moveTo>
                    <a:pt x="1268" y="1"/>
                  </a:moveTo>
                  <a:lnTo>
                    <a:pt x="0" y="130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44"/>
            <p:cNvSpPr/>
            <p:nvPr/>
          </p:nvSpPr>
          <p:spPr>
            <a:xfrm>
              <a:off x="4610263" y="2111017"/>
              <a:ext cx="32151" cy="31817"/>
            </a:xfrm>
            <a:custGeom>
              <a:rect b="b" l="l" r="r" t="t"/>
              <a:pathLst>
                <a:path extrusionOk="0" h="1718" w="1736">
                  <a:moveTo>
                    <a:pt x="1519" y="0"/>
                  </a:moveTo>
                  <a:cubicBezTo>
                    <a:pt x="1469" y="0"/>
                    <a:pt x="1419" y="17"/>
                    <a:pt x="1369" y="50"/>
                  </a:cubicBezTo>
                  <a:lnTo>
                    <a:pt x="101" y="1351"/>
                  </a:lnTo>
                  <a:cubicBezTo>
                    <a:pt x="1" y="1451"/>
                    <a:pt x="1" y="1551"/>
                    <a:pt x="101" y="1651"/>
                  </a:cubicBezTo>
                  <a:cubicBezTo>
                    <a:pt x="134" y="1685"/>
                    <a:pt x="168" y="1718"/>
                    <a:pt x="234" y="1718"/>
                  </a:cubicBezTo>
                  <a:cubicBezTo>
                    <a:pt x="301" y="1718"/>
                    <a:pt x="334" y="1685"/>
                    <a:pt x="368" y="1651"/>
                  </a:cubicBezTo>
                  <a:lnTo>
                    <a:pt x="1669" y="350"/>
                  </a:lnTo>
                  <a:cubicBezTo>
                    <a:pt x="1735" y="284"/>
                    <a:pt x="1735" y="150"/>
                    <a:pt x="1669" y="50"/>
                  </a:cubicBezTo>
                  <a:cubicBezTo>
                    <a:pt x="1619" y="17"/>
                    <a:pt x="1569" y="0"/>
                    <a:pt x="1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44"/>
            <p:cNvSpPr/>
            <p:nvPr/>
          </p:nvSpPr>
          <p:spPr>
            <a:xfrm>
              <a:off x="5151456" y="1689987"/>
              <a:ext cx="730855" cy="647441"/>
            </a:xfrm>
            <a:custGeom>
              <a:rect b="b" l="l" r="r" t="t"/>
              <a:pathLst>
                <a:path extrusionOk="0" h="34959" w="39463">
                  <a:moveTo>
                    <a:pt x="568" y="0"/>
                  </a:moveTo>
                  <a:cubicBezTo>
                    <a:pt x="268" y="0"/>
                    <a:pt x="1" y="234"/>
                    <a:pt x="1" y="567"/>
                  </a:cubicBezTo>
                  <a:lnTo>
                    <a:pt x="1" y="34391"/>
                  </a:lnTo>
                  <a:cubicBezTo>
                    <a:pt x="1" y="34692"/>
                    <a:pt x="234" y="34925"/>
                    <a:pt x="535" y="34925"/>
                  </a:cubicBezTo>
                  <a:lnTo>
                    <a:pt x="38895" y="34958"/>
                  </a:lnTo>
                  <a:cubicBezTo>
                    <a:pt x="39196" y="34958"/>
                    <a:pt x="39429" y="34692"/>
                    <a:pt x="39462" y="34391"/>
                  </a:cubicBezTo>
                  <a:lnTo>
                    <a:pt x="39462" y="567"/>
                  </a:lnTo>
                  <a:cubicBezTo>
                    <a:pt x="39462" y="267"/>
                    <a:pt x="39229" y="33"/>
                    <a:pt x="38929" y="33"/>
                  </a:cubicBezTo>
                  <a:lnTo>
                    <a:pt x="5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44"/>
            <p:cNvSpPr/>
            <p:nvPr/>
          </p:nvSpPr>
          <p:spPr>
            <a:xfrm>
              <a:off x="5132305" y="1672688"/>
              <a:ext cx="731466" cy="646830"/>
            </a:xfrm>
            <a:custGeom>
              <a:rect b="b" l="l" r="r" t="t"/>
              <a:pathLst>
                <a:path extrusionOk="0" h="34926" w="39496">
                  <a:moveTo>
                    <a:pt x="568" y="0"/>
                  </a:moveTo>
                  <a:cubicBezTo>
                    <a:pt x="268" y="0"/>
                    <a:pt x="34" y="234"/>
                    <a:pt x="34" y="534"/>
                  </a:cubicBezTo>
                  <a:lnTo>
                    <a:pt x="1" y="34358"/>
                  </a:lnTo>
                  <a:cubicBezTo>
                    <a:pt x="1" y="34692"/>
                    <a:pt x="268" y="34925"/>
                    <a:pt x="568" y="34925"/>
                  </a:cubicBezTo>
                  <a:lnTo>
                    <a:pt x="38929" y="34925"/>
                  </a:lnTo>
                  <a:cubicBezTo>
                    <a:pt x="39229" y="34925"/>
                    <a:pt x="39462" y="34692"/>
                    <a:pt x="39462" y="34391"/>
                  </a:cubicBezTo>
                  <a:lnTo>
                    <a:pt x="39496" y="567"/>
                  </a:lnTo>
                  <a:cubicBezTo>
                    <a:pt x="39496" y="267"/>
                    <a:pt x="39229" y="0"/>
                    <a:pt x="389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44"/>
            <p:cNvSpPr/>
            <p:nvPr/>
          </p:nvSpPr>
          <p:spPr>
            <a:xfrm>
              <a:off x="5128601" y="1668966"/>
              <a:ext cx="738874" cy="654867"/>
            </a:xfrm>
            <a:custGeom>
              <a:rect b="b" l="l" r="r" t="t"/>
              <a:pathLst>
                <a:path extrusionOk="0" h="35360" w="39896">
                  <a:moveTo>
                    <a:pt x="768" y="401"/>
                  </a:moveTo>
                  <a:lnTo>
                    <a:pt x="39129" y="435"/>
                  </a:lnTo>
                  <a:cubicBezTo>
                    <a:pt x="39229" y="435"/>
                    <a:pt x="39329" y="468"/>
                    <a:pt x="39362" y="535"/>
                  </a:cubicBezTo>
                  <a:cubicBezTo>
                    <a:pt x="39429" y="601"/>
                    <a:pt x="39462" y="668"/>
                    <a:pt x="39462" y="768"/>
                  </a:cubicBezTo>
                  <a:lnTo>
                    <a:pt x="39462" y="34592"/>
                  </a:lnTo>
                  <a:cubicBezTo>
                    <a:pt x="39462" y="34692"/>
                    <a:pt x="39429" y="34759"/>
                    <a:pt x="39362" y="34826"/>
                  </a:cubicBezTo>
                  <a:cubicBezTo>
                    <a:pt x="39295" y="34893"/>
                    <a:pt x="39195" y="34926"/>
                    <a:pt x="39129" y="34926"/>
                  </a:cubicBezTo>
                  <a:lnTo>
                    <a:pt x="768" y="34926"/>
                  </a:lnTo>
                  <a:cubicBezTo>
                    <a:pt x="668" y="34926"/>
                    <a:pt x="568" y="34893"/>
                    <a:pt x="501" y="34826"/>
                  </a:cubicBezTo>
                  <a:cubicBezTo>
                    <a:pt x="468" y="34759"/>
                    <a:pt x="401" y="34659"/>
                    <a:pt x="401" y="34592"/>
                  </a:cubicBezTo>
                  <a:lnTo>
                    <a:pt x="434" y="735"/>
                  </a:lnTo>
                  <a:cubicBezTo>
                    <a:pt x="434" y="668"/>
                    <a:pt x="468" y="568"/>
                    <a:pt x="534" y="501"/>
                  </a:cubicBezTo>
                  <a:cubicBezTo>
                    <a:pt x="601" y="435"/>
                    <a:pt x="701" y="401"/>
                    <a:pt x="768" y="401"/>
                  </a:cubicBezTo>
                  <a:close/>
                  <a:moveTo>
                    <a:pt x="768" y="1"/>
                  </a:moveTo>
                  <a:cubicBezTo>
                    <a:pt x="568" y="1"/>
                    <a:pt x="401" y="68"/>
                    <a:pt x="234" y="201"/>
                  </a:cubicBezTo>
                  <a:cubicBezTo>
                    <a:pt x="101" y="368"/>
                    <a:pt x="34" y="535"/>
                    <a:pt x="34" y="735"/>
                  </a:cubicBezTo>
                  <a:lnTo>
                    <a:pt x="1" y="34592"/>
                  </a:lnTo>
                  <a:cubicBezTo>
                    <a:pt x="1" y="34793"/>
                    <a:pt x="101" y="34959"/>
                    <a:pt x="234" y="35126"/>
                  </a:cubicBezTo>
                  <a:cubicBezTo>
                    <a:pt x="368" y="35260"/>
                    <a:pt x="568" y="35326"/>
                    <a:pt x="768" y="35326"/>
                  </a:cubicBezTo>
                  <a:lnTo>
                    <a:pt x="39129" y="35360"/>
                  </a:lnTo>
                  <a:cubicBezTo>
                    <a:pt x="39329" y="35360"/>
                    <a:pt x="39496" y="35260"/>
                    <a:pt x="39662" y="35126"/>
                  </a:cubicBezTo>
                  <a:cubicBezTo>
                    <a:pt x="39796" y="34993"/>
                    <a:pt x="39862" y="34793"/>
                    <a:pt x="39862" y="34592"/>
                  </a:cubicBezTo>
                  <a:lnTo>
                    <a:pt x="39896" y="768"/>
                  </a:lnTo>
                  <a:cubicBezTo>
                    <a:pt x="39896" y="568"/>
                    <a:pt x="39796" y="368"/>
                    <a:pt x="39662" y="234"/>
                  </a:cubicBezTo>
                  <a:cubicBezTo>
                    <a:pt x="39529" y="101"/>
                    <a:pt x="39329" y="1"/>
                    <a:pt x="39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44"/>
            <p:cNvSpPr/>
            <p:nvPr/>
          </p:nvSpPr>
          <p:spPr>
            <a:xfrm>
              <a:off x="5132935" y="1672688"/>
              <a:ext cx="730836" cy="64264"/>
            </a:xfrm>
            <a:custGeom>
              <a:rect b="b" l="l" r="r" t="t"/>
              <a:pathLst>
                <a:path extrusionOk="0" h="3470" w="39462">
                  <a:moveTo>
                    <a:pt x="39428" y="3469"/>
                  </a:moveTo>
                  <a:lnTo>
                    <a:pt x="0" y="3436"/>
                  </a:lnTo>
                  <a:lnTo>
                    <a:pt x="0" y="534"/>
                  </a:lnTo>
                  <a:cubicBezTo>
                    <a:pt x="0" y="234"/>
                    <a:pt x="234" y="0"/>
                    <a:pt x="534" y="0"/>
                  </a:cubicBezTo>
                  <a:lnTo>
                    <a:pt x="38895" y="0"/>
                  </a:lnTo>
                  <a:cubicBezTo>
                    <a:pt x="39195" y="0"/>
                    <a:pt x="39462" y="267"/>
                    <a:pt x="39462" y="56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44"/>
            <p:cNvSpPr/>
            <p:nvPr/>
          </p:nvSpPr>
          <p:spPr>
            <a:xfrm>
              <a:off x="5128601" y="1668966"/>
              <a:ext cx="738874" cy="71691"/>
            </a:xfrm>
            <a:custGeom>
              <a:rect b="b" l="l" r="r" t="t"/>
              <a:pathLst>
                <a:path extrusionOk="0" h="3871" w="39896">
                  <a:moveTo>
                    <a:pt x="768" y="401"/>
                  </a:moveTo>
                  <a:lnTo>
                    <a:pt x="39129" y="435"/>
                  </a:lnTo>
                  <a:cubicBezTo>
                    <a:pt x="39229" y="435"/>
                    <a:pt x="39295" y="468"/>
                    <a:pt x="39362" y="535"/>
                  </a:cubicBezTo>
                  <a:cubicBezTo>
                    <a:pt x="39429" y="601"/>
                    <a:pt x="39462" y="668"/>
                    <a:pt x="39462" y="768"/>
                  </a:cubicBezTo>
                  <a:lnTo>
                    <a:pt x="39462" y="3470"/>
                  </a:lnTo>
                  <a:lnTo>
                    <a:pt x="434" y="3437"/>
                  </a:lnTo>
                  <a:lnTo>
                    <a:pt x="434" y="735"/>
                  </a:lnTo>
                  <a:cubicBezTo>
                    <a:pt x="434" y="568"/>
                    <a:pt x="601" y="401"/>
                    <a:pt x="768" y="401"/>
                  </a:cubicBezTo>
                  <a:close/>
                  <a:moveTo>
                    <a:pt x="768" y="1"/>
                  </a:moveTo>
                  <a:cubicBezTo>
                    <a:pt x="368" y="1"/>
                    <a:pt x="34" y="335"/>
                    <a:pt x="34" y="735"/>
                  </a:cubicBezTo>
                  <a:lnTo>
                    <a:pt x="1" y="3637"/>
                  </a:lnTo>
                  <a:cubicBezTo>
                    <a:pt x="1" y="3704"/>
                    <a:pt x="34" y="3737"/>
                    <a:pt x="67" y="3804"/>
                  </a:cubicBezTo>
                  <a:cubicBezTo>
                    <a:pt x="101" y="3837"/>
                    <a:pt x="167" y="3837"/>
                    <a:pt x="234" y="3837"/>
                  </a:cubicBezTo>
                  <a:lnTo>
                    <a:pt x="39662" y="3870"/>
                  </a:lnTo>
                  <a:cubicBezTo>
                    <a:pt x="39796" y="3870"/>
                    <a:pt x="39896" y="3770"/>
                    <a:pt x="39896" y="3670"/>
                  </a:cubicBezTo>
                  <a:lnTo>
                    <a:pt x="39896" y="768"/>
                  </a:lnTo>
                  <a:cubicBezTo>
                    <a:pt x="39896" y="568"/>
                    <a:pt x="39796" y="368"/>
                    <a:pt x="39662" y="234"/>
                  </a:cubicBezTo>
                  <a:cubicBezTo>
                    <a:pt x="39529" y="101"/>
                    <a:pt x="39329" y="1"/>
                    <a:pt x="39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44"/>
            <p:cNvSpPr/>
            <p:nvPr/>
          </p:nvSpPr>
          <p:spPr>
            <a:xfrm>
              <a:off x="5339885" y="2386235"/>
              <a:ext cx="236019" cy="19"/>
            </a:xfrm>
            <a:custGeom>
              <a:rect b="b" l="l" r="r" t="t"/>
              <a:pathLst>
                <a:path extrusionOk="0" h="1" w="12744">
                  <a:moveTo>
                    <a:pt x="1" y="1"/>
                  </a:moveTo>
                  <a:lnTo>
                    <a:pt x="12743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44"/>
            <p:cNvSpPr/>
            <p:nvPr/>
          </p:nvSpPr>
          <p:spPr>
            <a:xfrm>
              <a:off x="5336181" y="2381919"/>
              <a:ext cx="243427" cy="8038"/>
            </a:xfrm>
            <a:custGeom>
              <a:rect b="b" l="l" r="r" t="t"/>
              <a:pathLst>
                <a:path extrusionOk="0" h="434" w="13144">
                  <a:moveTo>
                    <a:pt x="201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34"/>
                    <a:pt x="101" y="434"/>
                    <a:pt x="201" y="434"/>
                  </a:cubicBezTo>
                  <a:lnTo>
                    <a:pt x="12943" y="434"/>
                  </a:lnTo>
                  <a:cubicBezTo>
                    <a:pt x="13043" y="434"/>
                    <a:pt x="13143" y="334"/>
                    <a:pt x="13143" y="234"/>
                  </a:cubicBezTo>
                  <a:cubicBezTo>
                    <a:pt x="13143" y="100"/>
                    <a:pt x="13043" y="0"/>
                    <a:pt x="12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44"/>
            <p:cNvSpPr/>
            <p:nvPr/>
          </p:nvSpPr>
          <p:spPr>
            <a:xfrm>
              <a:off x="5380668" y="2424535"/>
              <a:ext cx="155086" cy="8056"/>
            </a:xfrm>
            <a:custGeom>
              <a:rect b="b" l="l" r="r" t="t"/>
              <a:pathLst>
                <a:path extrusionOk="0" h="435" w="8374">
                  <a:moveTo>
                    <a:pt x="200" y="1"/>
                  </a:moveTo>
                  <a:cubicBezTo>
                    <a:pt x="67" y="1"/>
                    <a:pt x="0" y="101"/>
                    <a:pt x="0" y="234"/>
                  </a:cubicBezTo>
                  <a:cubicBezTo>
                    <a:pt x="0" y="334"/>
                    <a:pt x="67" y="434"/>
                    <a:pt x="200" y="434"/>
                  </a:cubicBezTo>
                  <a:lnTo>
                    <a:pt x="8140" y="434"/>
                  </a:lnTo>
                  <a:cubicBezTo>
                    <a:pt x="8273" y="434"/>
                    <a:pt x="8373" y="334"/>
                    <a:pt x="8373" y="234"/>
                  </a:cubicBezTo>
                  <a:cubicBezTo>
                    <a:pt x="8373" y="101"/>
                    <a:pt x="8273" y="1"/>
                    <a:pt x="8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44"/>
            <p:cNvSpPr/>
            <p:nvPr/>
          </p:nvSpPr>
          <p:spPr>
            <a:xfrm>
              <a:off x="5279341" y="1806130"/>
              <a:ext cx="416404" cy="416385"/>
            </a:xfrm>
            <a:custGeom>
              <a:rect b="b" l="l" r="r" t="t"/>
              <a:pathLst>
                <a:path extrusionOk="0" h="22483" w="22484">
                  <a:moveTo>
                    <a:pt x="22484" y="11242"/>
                  </a:moveTo>
                  <a:cubicBezTo>
                    <a:pt x="22484" y="17446"/>
                    <a:pt x="17447" y="22483"/>
                    <a:pt x="11242" y="22483"/>
                  </a:cubicBezTo>
                  <a:cubicBezTo>
                    <a:pt x="5038" y="22483"/>
                    <a:pt x="1" y="17446"/>
                    <a:pt x="1" y="11242"/>
                  </a:cubicBezTo>
                  <a:cubicBezTo>
                    <a:pt x="1" y="5037"/>
                    <a:pt x="5038" y="0"/>
                    <a:pt x="11242" y="0"/>
                  </a:cubicBezTo>
                  <a:cubicBezTo>
                    <a:pt x="17447" y="0"/>
                    <a:pt x="22484" y="5037"/>
                    <a:pt x="22484" y="112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44"/>
            <p:cNvSpPr/>
            <p:nvPr/>
          </p:nvSpPr>
          <p:spPr>
            <a:xfrm>
              <a:off x="5245374" y="1802277"/>
              <a:ext cx="484354" cy="424571"/>
            </a:xfrm>
            <a:custGeom>
              <a:rect b="b" l="l" r="r" t="t"/>
              <a:pathLst>
                <a:path extrusionOk="0" h="22925" w="26153">
                  <a:moveTo>
                    <a:pt x="13077" y="428"/>
                  </a:moveTo>
                  <a:cubicBezTo>
                    <a:pt x="14998" y="428"/>
                    <a:pt x="16943" y="928"/>
                    <a:pt x="18714" y="1976"/>
                  </a:cubicBezTo>
                  <a:cubicBezTo>
                    <a:pt x="23951" y="5078"/>
                    <a:pt x="25685" y="11850"/>
                    <a:pt x="22583" y="17087"/>
                  </a:cubicBezTo>
                  <a:cubicBezTo>
                    <a:pt x="20502" y="20563"/>
                    <a:pt x="16819" y="22496"/>
                    <a:pt x="13046" y="22496"/>
                  </a:cubicBezTo>
                  <a:cubicBezTo>
                    <a:pt x="11135" y="22496"/>
                    <a:pt x="9200" y="22000"/>
                    <a:pt x="7439" y="20956"/>
                  </a:cubicBezTo>
                  <a:cubicBezTo>
                    <a:pt x="2202" y="17854"/>
                    <a:pt x="467" y="11049"/>
                    <a:pt x="3569" y="5812"/>
                  </a:cubicBezTo>
                  <a:cubicBezTo>
                    <a:pt x="5645" y="2345"/>
                    <a:pt x="9314" y="428"/>
                    <a:pt x="13077" y="428"/>
                  </a:cubicBezTo>
                  <a:close/>
                  <a:moveTo>
                    <a:pt x="13079" y="1"/>
                  </a:moveTo>
                  <a:cubicBezTo>
                    <a:pt x="9168" y="1"/>
                    <a:pt x="5359" y="2007"/>
                    <a:pt x="3236" y="5612"/>
                  </a:cubicBezTo>
                  <a:cubicBezTo>
                    <a:pt x="0" y="11049"/>
                    <a:pt x="1801" y="18088"/>
                    <a:pt x="7239" y="21323"/>
                  </a:cubicBezTo>
                  <a:cubicBezTo>
                    <a:pt x="9073" y="22391"/>
                    <a:pt x="11075" y="22925"/>
                    <a:pt x="13043" y="22925"/>
                  </a:cubicBezTo>
                  <a:cubicBezTo>
                    <a:pt x="16979" y="22925"/>
                    <a:pt x="20782" y="20923"/>
                    <a:pt x="22917" y="17320"/>
                  </a:cubicBezTo>
                  <a:cubicBezTo>
                    <a:pt x="26152" y="11883"/>
                    <a:pt x="24351" y="4845"/>
                    <a:pt x="18914" y="1609"/>
                  </a:cubicBezTo>
                  <a:cubicBezTo>
                    <a:pt x="17081" y="519"/>
                    <a:pt x="15067" y="1"/>
                    <a:pt x="13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44"/>
            <p:cNvSpPr/>
            <p:nvPr/>
          </p:nvSpPr>
          <p:spPr>
            <a:xfrm>
              <a:off x="5328773" y="1869767"/>
              <a:ext cx="317544" cy="289282"/>
            </a:xfrm>
            <a:custGeom>
              <a:rect b="b" l="l" r="r" t="t"/>
              <a:pathLst>
                <a:path extrusionOk="0" h="15620" w="17146">
                  <a:moveTo>
                    <a:pt x="8569" y="0"/>
                  </a:moveTo>
                  <a:cubicBezTo>
                    <a:pt x="6572" y="0"/>
                    <a:pt x="4570" y="767"/>
                    <a:pt x="3036" y="2302"/>
                  </a:cubicBezTo>
                  <a:cubicBezTo>
                    <a:pt x="0" y="5337"/>
                    <a:pt x="0" y="10274"/>
                    <a:pt x="3036" y="13343"/>
                  </a:cubicBezTo>
                  <a:cubicBezTo>
                    <a:pt x="4570" y="14861"/>
                    <a:pt x="6572" y="15620"/>
                    <a:pt x="8569" y="15620"/>
                  </a:cubicBezTo>
                  <a:cubicBezTo>
                    <a:pt x="10566" y="15620"/>
                    <a:pt x="12559" y="14861"/>
                    <a:pt x="14077" y="13343"/>
                  </a:cubicBezTo>
                  <a:cubicBezTo>
                    <a:pt x="17146" y="10274"/>
                    <a:pt x="17146" y="5337"/>
                    <a:pt x="14077" y="2302"/>
                  </a:cubicBezTo>
                  <a:cubicBezTo>
                    <a:pt x="12559" y="767"/>
                    <a:pt x="10566" y="0"/>
                    <a:pt x="8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44"/>
            <p:cNvSpPr/>
            <p:nvPr/>
          </p:nvSpPr>
          <p:spPr>
            <a:xfrm>
              <a:off x="5339274" y="1866044"/>
              <a:ext cx="296542" cy="296561"/>
            </a:xfrm>
            <a:custGeom>
              <a:rect b="b" l="l" r="r" t="t"/>
              <a:pathLst>
                <a:path extrusionOk="0" h="16013" w="16012">
                  <a:moveTo>
                    <a:pt x="8006" y="401"/>
                  </a:moveTo>
                  <a:cubicBezTo>
                    <a:pt x="12209" y="401"/>
                    <a:pt x="15612" y="3837"/>
                    <a:pt x="15612" y="8007"/>
                  </a:cubicBezTo>
                  <a:cubicBezTo>
                    <a:pt x="15612" y="12210"/>
                    <a:pt x="12209" y="15612"/>
                    <a:pt x="8006" y="15612"/>
                  </a:cubicBezTo>
                  <a:cubicBezTo>
                    <a:pt x="3803" y="15612"/>
                    <a:pt x="401" y="12210"/>
                    <a:pt x="401" y="8007"/>
                  </a:cubicBezTo>
                  <a:cubicBezTo>
                    <a:pt x="401" y="3837"/>
                    <a:pt x="3803" y="401"/>
                    <a:pt x="8006" y="401"/>
                  </a:cubicBezTo>
                  <a:close/>
                  <a:moveTo>
                    <a:pt x="8006" y="1"/>
                  </a:moveTo>
                  <a:cubicBezTo>
                    <a:pt x="3570" y="1"/>
                    <a:pt x="0" y="3603"/>
                    <a:pt x="0" y="8007"/>
                  </a:cubicBezTo>
                  <a:cubicBezTo>
                    <a:pt x="0" y="12443"/>
                    <a:pt x="3570" y="16012"/>
                    <a:pt x="8006" y="16012"/>
                  </a:cubicBezTo>
                  <a:cubicBezTo>
                    <a:pt x="12409" y="16012"/>
                    <a:pt x="16012" y="12443"/>
                    <a:pt x="16012" y="8007"/>
                  </a:cubicBezTo>
                  <a:cubicBezTo>
                    <a:pt x="16012" y="3603"/>
                    <a:pt x="12409" y="1"/>
                    <a:pt x="80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44"/>
            <p:cNvSpPr/>
            <p:nvPr/>
          </p:nvSpPr>
          <p:spPr>
            <a:xfrm>
              <a:off x="5387465" y="1914235"/>
              <a:ext cx="200183" cy="200794"/>
            </a:xfrm>
            <a:custGeom>
              <a:rect b="b" l="l" r="r" t="t"/>
              <a:pathLst>
                <a:path extrusionOk="0" h="10842" w="10809">
                  <a:moveTo>
                    <a:pt x="1335" y="3003"/>
                  </a:moveTo>
                  <a:cubicBezTo>
                    <a:pt x="0" y="5238"/>
                    <a:pt x="734" y="8140"/>
                    <a:pt x="2969" y="9474"/>
                  </a:cubicBezTo>
                  <a:cubicBezTo>
                    <a:pt x="5237" y="10842"/>
                    <a:pt x="8139" y="10075"/>
                    <a:pt x="9474" y="7840"/>
                  </a:cubicBezTo>
                  <a:cubicBezTo>
                    <a:pt x="10808" y="5571"/>
                    <a:pt x="10074" y="2669"/>
                    <a:pt x="7839" y="1335"/>
                  </a:cubicBezTo>
                  <a:cubicBezTo>
                    <a:pt x="5571" y="1"/>
                    <a:pt x="2669" y="735"/>
                    <a:pt x="1335" y="3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44"/>
            <p:cNvSpPr/>
            <p:nvPr/>
          </p:nvSpPr>
          <p:spPr>
            <a:xfrm>
              <a:off x="5383131" y="1923051"/>
              <a:ext cx="208832" cy="183329"/>
            </a:xfrm>
            <a:custGeom>
              <a:rect b="b" l="l" r="r" t="t"/>
              <a:pathLst>
                <a:path extrusionOk="0" h="9899" w="11276">
                  <a:moveTo>
                    <a:pt x="5638" y="392"/>
                  </a:moveTo>
                  <a:cubicBezTo>
                    <a:pt x="6439" y="392"/>
                    <a:pt x="7239" y="626"/>
                    <a:pt x="7940" y="1026"/>
                  </a:cubicBezTo>
                  <a:cubicBezTo>
                    <a:pt x="9007" y="1660"/>
                    <a:pt x="9741" y="2660"/>
                    <a:pt x="10041" y="3828"/>
                  </a:cubicBezTo>
                  <a:cubicBezTo>
                    <a:pt x="10342" y="4995"/>
                    <a:pt x="10141" y="6230"/>
                    <a:pt x="9541" y="7264"/>
                  </a:cubicBezTo>
                  <a:cubicBezTo>
                    <a:pt x="8701" y="8678"/>
                    <a:pt x="7187" y="9478"/>
                    <a:pt x="5641" y="9478"/>
                  </a:cubicBezTo>
                  <a:cubicBezTo>
                    <a:pt x="4853" y="9478"/>
                    <a:pt x="4057" y="9270"/>
                    <a:pt x="3337" y="8831"/>
                  </a:cubicBezTo>
                  <a:cubicBezTo>
                    <a:pt x="2269" y="8231"/>
                    <a:pt x="1535" y="7230"/>
                    <a:pt x="1235" y="6063"/>
                  </a:cubicBezTo>
                  <a:cubicBezTo>
                    <a:pt x="935" y="4895"/>
                    <a:pt x="1135" y="3661"/>
                    <a:pt x="1735" y="2627"/>
                  </a:cubicBezTo>
                  <a:cubicBezTo>
                    <a:pt x="2369" y="1593"/>
                    <a:pt x="3337" y="859"/>
                    <a:pt x="4504" y="559"/>
                  </a:cubicBezTo>
                  <a:cubicBezTo>
                    <a:pt x="4904" y="459"/>
                    <a:pt x="5271" y="392"/>
                    <a:pt x="5638" y="392"/>
                  </a:cubicBezTo>
                  <a:close/>
                  <a:moveTo>
                    <a:pt x="5651" y="0"/>
                  </a:moveTo>
                  <a:cubicBezTo>
                    <a:pt x="5237" y="0"/>
                    <a:pt x="4819" y="52"/>
                    <a:pt x="4404" y="159"/>
                  </a:cubicBezTo>
                  <a:cubicBezTo>
                    <a:pt x="3136" y="459"/>
                    <a:pt x="2069" y="1259"/>
                    <a:pt x="1368" y="2427"/>
                  </a:cubicBezTo>
                  <a:cubicBezTo>
                    <a:pt x="1" y="4762"/>
                    <a:pt x="768" y="7797"/>
                    <a:pt x="3103" y="9198"/>
                  </a:cubicBezTo>
                  <a:cubicBezTo>
                    <a:pt x="3870" y="9665"/>
                    <a:pt x="4738" y="9899"/>
                    <a:pt x="5638" y="9899"/>
                  </a:cubicBezTo>
                  <a:cubicBezTo>
                    <a:pt x="6038" y="9899"/>
                    <a:pt x="6439" y="9832"/>
                    <a:pt x="6872" y="9732"/>
                  </a:cubicBezTo>
                  <a:cubicBezTo>
                    <a:pt x="8140" y="9398"/>
                    <a:pt x="9207" y="8598"/>
                    <a:pt x="9908" y="7464"/>
                  </a:cubicBezTo>
                  <a:cubicBezTo>
                    <a:pt x="11276" y="5129"/>
                    <a:pt x="10508" y="2093"/>
                    <a:pt x="8173" y="692"/>
                  </a:cubicBezTo>
                  <a:cubicBezTo>
                    <a:pt x="7401" y="238"/>
                    <a:pt x="6535" y="0"/>
                    <a:pt x="5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44"/>
            <p:cNvSpPr/>
            <p:nvPr/>
          </p:nvSpPr>
          <p:spPr>
            <a:xfrm>
              <a:off x="5436878" y="1963667"/>
              <a:ext cx="101341" cy="101323"/>
            </a:xfrm>
            <a:custGeom>
              <a:rect b="b" l="l" r="r" t="t"/>
              <a:pathLst>
                <a:path extrusionOk="0" h="5471" w="5472">
                  <a:moveTo>
                    <a:pt x="2736" y="1401"/>
                  </a:moveTo>
                  <a:cubicBezTo>
                    <a:pt x="3470" y="1401"/>
                    <a:pt x="4070" y="2002"/>
                    <a:pt x="4070" y="2736"/>
                  </a:cubicBezTo>
                  <a:cubicBezTo>
                    <a:pt x="4070" y="3469"/>
                    <a:pt x="3470" y="4070"/>
                    <a:pt x="2736" y="4070"/>
                  </a:cubicBezTo>
                  <a:cubicBezTo>
                    <a:pt x="2002" y="4070"/>
                    <a:pt x="1402" y="3469"/>
                    <a:pt x="1402" y="2736"/>
                  </a:cubicBezTo>
                  <a:cubicBezTo>
                    <a:pt x="1402" y="2002"/>
                    <a:pt x="2002" y="1401"/>
                    <a:pt x="2736" y="1401"/>
                  </a:cubicBezTo>
                  <a:close/>
                  <a:moveTo>
                    <a:pt x="2736" y="0"/>
                  </a:moveTo>
                  <a:cubicBezTo>
                    <a:pt x="1235" y="0"/>
                    <a:pt x="1" y="1235"/>
                    <a:pt x="1" y="2736"/>
                  </a:cubicBezTo>
                  <a:cubicBezTo>
                    <a:pt x="1" y="4237"/>
                    <a:pt x="1235" y="5471"/>
                    <a:pt x="2736" y="5471"/>
                  </a:cubicBezTo>
                  <a:cubicBezTo>
                    <a:pt x="4237" y="5471"/>
                    <a:pt x="5471" y="4270"/>
                    <a:pt x="5471" y="2736"/>
                  </a:cubicBezTo>
                  <a:cubicBezTo>
                    <a:pt x="5471" y="1235"/>
                    <a:pt x="4237" y="0"/>
                    <a:pt x="27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44"/>
            <p:cNvSpPr/>
            <p:nvPr/>
          </p:nvSpPr>
          <p:spPr>
            <a:xfrm>
              <a:off x="5433174" y="1959963"/>
              <a:ext cx="108749" cy="109361"/>
            </a:xfrm>
            <a:custGeom>
              <a:rect b="b" l="l" r="r" t="t"/>
              <a:pathLst>
                <a:path extrusionOk="0" h="5905" w="5872">
                  <a:moveTo>
                    <a:pt x="2936" y="1801"/>
                  </a:moveTo>
                  <a:cubicBezTo>
                    <a:pt x="3570" y="1801"/>
                    <a:pt x="4070" y="2302"/>
                    <a:pt x="4070" y="2936"/>
                  </a:cubicBezTo>
                  <a:cubicBezTo>
                    <a:pt x="4070" y="3569"/>
                    <a:pt x="3570" y="4070"/>
                    <a:pt x="2936" y="4070"/>
                  </a:cubicBezTo>
                  <a:cubicBezTo>
                    <a:pt x="2302" y="4070"/>
                    <a:pt x="1802" y="3569"/>
                    <a:pt x="1802" y="2936"/>
                  </a:cubicBezTo>
                  <a:cubicBezTo>
                    <a:pt x="1802" y="2335"/>
                    <a:pt x="2302" y="1801"/>
                    <a:pt x="2936" y="1801"/>
                  </a:cubicBezTo>
                  <a:close/>
                  <a:moveTo>
                    <a:pt x="2936" y="1401"/>
                  </a:moveTo>
                  <a:cubicBezTo>
                    <a:pt x="2069" y="1401"/>
                    <a:pt x="1402" y="2102"/>
                    <a:pt x="1402" y="2936"/>
                  </a:cubicBezTo>
                  <a:cubicBezTo>
                    <a:pt x="1402" y="3803"/>
                    <a:pt x="2069" y="4503"/>
                    <a:pt x="2936" y="4503"/>
                  </a:cubicBezTo>
                  <a:cubicBezTo>
                    <a:pt x="3803" y="4503"/>
                    <a:pt x="4471" y="3803"/>
                    <a:pt x="4471" y="2936"/>
                  </a:cubicBezTo>
                  <a:cubicBezTo>
                    <a:pt x="4471" y="2102"/>
                    <a:pt x="3803" y="1401"/>
                    <a:pt x="2936" y="1401"/>
                  </a:cubicBezTo>
                  <a:close/>
                  <a:moveTo>
                    <a:pt x="2936" y="400"/>
                  </a:moveTo>
                  <a:cubicBezTo>
                    <a:pt x="4337" y="400"/>
                    <a:pt x="5471" y="1568"/>
                    <a:pt x="5471" y="2936"/>
                  </a:cubicBezTo>
                  <a:cubicBezTo>
                    <a:pt x="5471" y="4337"/>
                    <a:pt x="4337" y="5471"/>
                    <a:pt x="2936" y="5471"/>
                  </a:cubicBezTo>
                  <a:cubicBezTo>
                    <a:pt x="1535" y="5471"/>
                    <a:pt x="401" y="4337"/>
                    <a:pt x="401" y="2936"/>
                  </a:cubicBezTo>
                  <a:cubicBezTo>
                    <a:pt x="401" y="1535"/>
                    <a:pt x="1535" y="400"/>
                    <a:pt x="2936" y="400"/>
                  </a:cubicBezTo>
                  <a:close/>
                  <a:moveTo>
                    <a:pt x="2936" y="0"/>
                  </a:moveTo>
                  <a:cubicBezTo>
                    <a:pt x="1302" y="0"/>
                    <a:pt x="1" y="1334"/>
                    <a:pt x="1" y="2936"/>
                  </a:cubicBezTo>
                  <a:cubicBezTo>
                    <a:pt x="1" y="4570"/>
                    <a:pt x="1302" y="5904"/>
                    <a:pt x="2936" y="5904"/>
                  </a:cubicBezTo>
                  <a:cubicBezTo>
                    <a:pt x="4571" y="5904"/>
                    <a:pt x="5872" y="4570"/>
                    <a:pt x="5872" y="2936"/>
                  </a:cubicBezTo>
                  <a:cubicBezTo>
                    <a:pt x="5872" y="1334"/>
                    <a:pt x="4571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44"/>
            <p:cNvSpPr/>
            <p:nvPr/>
          </p:nvSpPr>
          <p:spPr>
            <a:xfrm>
              <a:off x="5342367" y="1850098"/>
              <a:ext cx="148271" cy="169791"/>
            </a:xfrm>
            <a:custGeom>
              <a:rect b="b" l="l" r="r" t="t"/>
              <a:pathLst>
                <a:path extrusionOk="0" h="9168" w="8006">
                  <a:moveTo>
                    <a:pt x="287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0" y="161"/>
                    <a:pt x="0" y="362"/>
                    <a:pt x="100" y="462"/>
                  </a:cubicBezTo>
                  <a:lnTo>
                    <a:pt x="7506" y="9068"/>
                  </a:lnTo>
                  <a:cubicBezTo>
                    <a:pt x="7572" y="9134"/>
                    <a:pt x="7639" y="9168"/>
                    <a:pt x="7706" y="9168"/>
                  </a:cubicBezTo>
                  <a:cubicBezTo>
                    <a:pt x="7772" y="9168"/>
                    <a:pt x="7839" y="9134"/>
                    <a:pt x="7906" y="9101"/>
                  </a:cubicBezTo>
                  <a:cubicBezTo>
                    <a:pt x="8006" y="9001"/>
                    <a:pt x="8006" y="8834"/>
                    <a:pt x="7906" y="8701"/>
                  </a:cubicBezTo>
                  <a:lnTo>
                    <a:pt x="534" y="95"/>
                  </a:lnTo>
                  <a:cubicBezTo>
                    <a:pt x="456" y="37"/>
                    <a:pt x="368" y="1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44"/>
            <p:cNvSpPr/>
            <p:nvPr/>
          </p:nvSpPr>
          <p:spPr>
            <a:xfrm>
              <a:off x="5302825" y="1811556"/>
              <a:ext cx="56856" cy="55301"/>
            </a:xfrm>
            <a:custGeom>
              <a:rect b="b" l="l" r="r" t="t"/>
              <a:pathLst>
                <a:path extrusionOk="0" h="2986" w="3070">
                  <a:moveTo>
                    <a:pt x="2256" y="1"/>
                  </a:moveTo>
                  <a:cubicBezTo>
                    <a:pt x="2238" y="1"/>
                    <a:pt x="2219" y="3"/>
                    <a:pt x="2202" y="7"/>
                  </a:cubicBezTo>
                  <a:cubicBezTo>
                    <a:pt x="2035" y="41"/>
                    <a:pt x="1968" y="174"/>
                    <a:pt x="1968" y="341"/>
                  </a:cubicBezTo>
                  <a:lnTo>
                    <a:pt x="2335" y="2009"/>
                  </a:lnTo>
                  <a:cubicBezTo>
                    <a:pt x="2335" y="2063"/>
                    <a:pt x="2291" y="2118"/>
                    <a:pt x="2238" y="2118"/>
                  </a:cubicBezTo>
                  <a:cubicBezTo>
                    <a:pt x="2226" y="2118"/>
                    <a:pt x="2214" y="2115"/>
                    <a:pt x="2202" y="2109"/>
                  </a:cubicBezTo>
                  <a:lnTo>
                    <a:pt x="434" y="1442"/>
                  </a:lnTo>
                  <a:cubicBezTo>
                    <a:pt x="405" y="1436"/>
                    <a:pt x="377" y="1433"/>
                    <a:pt x="349" y="1433"/>
                  </a:cubicBezTo>
                  <a:cubicBezTo>
                    <a:pt x="214" y="1433"/>
                    <a:pt x="95" y="1498"/>
                    <a:pt x="67" y="1609"/>
                  </a:cubicBezTo>
                  <a:cubicBezTo>
                    <a:pt x="0" y="1775"/>
                    <a:pt x="100" y="1909"/>
                    <a:pt x="234" y="1976"/>
                  </a:cubicBezTo>
                  <a:lnTo>
                    <a:pt x="2936" y="2976"/>
                  </a:lnTo>
                  <a:cubicBezTo>
                    <a:pt x="2948" y="2982"/>
                    <a:pt x="2960" y="2985"/>
                    <a:pt x="2972" y="2985"/>
                  </a:cubicBezTo>
                  <a:cubicBezTo>
                    <a:pt x="3025" y="2985"/>
                    <a:pt x="3069" y="2931"/>
                    <a:pt x="3069" y="2876"/>
                  </a:cubicBezTo>
                  <a:lnTo>
                    <a:pt x="2535" y="208"/>
                  </a:lnTo>
                  <a:cubicBezTo>
                    <a:pt x="2507" y="92"/>
                    <a:pt x="2377" y="1"/>
                    <a:pt x="22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44"/>
            <p:cNvSpPr/>
            <p:nvPr/>
          </p:nvSpPr>
          <p:spPr>
            <a:xfrm>
              <a:off x="5300343" y="1808352"/>
              <a:ext cx="62412" cy="61431"/>
            </a:xfrm>
            <a:custGeom>
              <a:rect b="b" l="l" r="r" t="t"/>
              <a:pathLst>
                <a:path extrusionOk="0" h="3317" w="3370">
                  <a:moveTo>
                    <a:pt x="2369" y="314"/>
                  </a:moveTo>
                  <a:cubicBezTo>
                    <a:pt x="2403" y="314"/>
                    <a:pt x="2436" y="314"/>
                    <a:pt x="2436" y="347"/>
                  </a:cubicBezTo>
                  <a:cubicBezTo>
                    <a:pt x="2469" y="381"/>
                    <a:pt x="2503" y="381"/>
                    <a:pt x="2503" y="414"/>
                  </a:cubicBezTo>
                  <a:lnTo>
                    <a:pt x="3003" y="2949"/>
                  </a:lnTo>
                  <a:lnTo>
                    <a:pt x="401" y="2015"/>
                  </a:lnTo>
                  <a:cubicBezTo>
                    <a:pt x="368" y="1982"/>
                    <a:pt x="368" y="1982"/>
                    <a:pt x="334" y="1948"/>
                  </a:cubicBezTo>
                  <a:cubicBezTo>
                    <a:pt x="334" y="1915"/>
                    <a:pt x="334" y="1882"/>
                    <a:pt x="334" y="1848"/>
                  </a:cubicBezTo>
                  <a:cubicBezTo>
                    <a:pt x="368" y="1815"/>
                    <a:pt x="368" y="1782"/>
                    <a:pt x="401" y="1782"/>
                  </a:cubicBezTo>
                  <a:lnTo>
                    <a:pt x="501" y="1782"/>
                  </a:lnTo>
                  <a:lnTo>
                    <a:pt x="2269" y="2449"/>
                  </a:lnTo>
                  <a:cubicBezTo>
                    <a:pt x="2296" y="2458"/>
                    <a:pt x="2323" y="2462"/>
                    <a:pt x="2349" y="2462"/>
                  </a:cubicBezTo>
                  <a:cubicBezTo>
                    <a:pt x="2421" y="2462"/>
                    <a:pt x="2487" y="2431"/>
                    <a:pt x="2536" y="2382"/>
                  </a:cubicBezTo>
                  <a:cubicBezTo>
                    <a:pt x="2603" y="2349"/>
                    <a:pt x="2636" y="2249"/>
                    <a:pt x="2603" y="2149"/>
                  </a:cubicBezTo>
                  <a:lnTo>
                    <a:pt x="2269" y="481"/>
                  </a:lnTo>
                  <a:cubicBezTo>
                    <a:pt x="2269" y="414"/>
                    <a:pt x="2303" y="347"/>
                    <a:pt x="2369" y="314"/>
                  </a:cubicBezTo>
                  <a:close/>
                  <a:moveTo>
                    <a:pt x="2389" y="1"/>
                  </a:moveTo>
                  <a:cubicBezTo>
                    <a:pt x="2359" y="1"/>
                    <a:pt x="2329" y="5"/>
                    <a:pt x="2303" y="14"/>
                  </a:cubicBezTo>
                  <a:cubicBezTo>
                    <a:pt x="2069" y="80"/>
                    <a:pt x="1902" y="281"/>
                    <a:pt x="1969" y="514"/>
                  </a:cubicBezTo>
                  <a:lnTo>
                    <a:pt x="2269" y="2115"/>
                  </a:lnTo>
                  <a:lnTo>
                    <a:pt x="601" y="1481"/>
                  </a:lnTo>
                  <a:cubicBezTo>
                    <a:pt x="551" y="1465"/>
                    <a:pt x="501" y="1456"/>
                    <a:pt x="447" y="1456"/>
                  </a:cubicBezTo>
                  <a:cubicBezTo>
                    <a:pt x="393" y="1456"/>
                    <a:pt x="334" y="1465"/>
                    <a:pt x="268" y="1481"/>
                  </a:cubicBezTo>
                  <a:cubicBezTo>
                    <a:pt x="168" y="1548"/>
                    <a:pt x="101" y="1615"/>
                    <a:pt x="68" y="1748"/>
                  </a:cubicBezTo>
                  <a:cubicBezTo>
                    <a:pt x="1" y="1848"/>
                    <a:pt x="1" y="1948"/>
                    <a:pt x="68" y="2082"/>
                  </a:cubicBezTo>
                  <a:cubicBezTo>
                    <a:pt x="101" y="2182"/>
                    <a:pt x="201" y="2249"/>
                    <a:pt x="301" y="2282"/>
                  </a:cubicBezTo>
                  <a:lnTo>
                    <a:pt x="3036" y="3283"/>
                  </a:lnTo>
                  <a:cubicBezTo>
                    <a:pt x="3036" y="3316"/>
                    <a:pt x="3070" y="3316"/>
                    <a:pt x="3103" y="3316"/>
                  </a:cubicBezTo>
                  <a:cubicBezTo>
                    <a:pt x="3170" y="3316"/>
                    <a:pt x="3203" y="3283"/>
                    <a:pt x="3270" y="3249"/>
                  </a:cubicBezTo>
                  <a:cubicBezTo>
                    <a:pt x="3337" y="3183"/>
                    <a:pt x="3370" y="3116"/>
                    <a:pt x="3337" y="3016"/>
                  </a:cubicBezTo>
                  <a:lnTo>
                    <a:pt x="2803" y="347"/>
                  </a:lnTo>
                  <a:cubicBezTo>
                    <a:pt x="2803" y="247"/>
                    <a:pt x="2736" y="147"/>
                    <a:pt x="2636" y="80"/>
                  </a:cubicBezTo>
                  <a:cubicBezTo>
                    <a:pt x="2563" y="32"/>
                    <a:pt x="2472" y="1"/>
                    <a:pt x="2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44"/>
            <p:cNvSpPr/>
            <p:nvPr/>
          </p:nvSpPr>
          <p:spPr>
            <a:xfrm>
              <a:off x="5317642" y="1828373"/>
              <a:ext cx="56856" cy="55616"/>
            </a:xfrm>
            <a:custGeom>
              <a:rect b="b" l="l" r="r" t="t"/>
              <a:pathLst>
                <a:path extrusionOk="0" h="3003" w="3070">
                  <a:moveTo>
                    <a:pt x="2202" y="0"/>
                  </a:moveTo>
                  <a:cubicBezTo>
                    <a:pt x="2036" y="33"/>
                    <a:pt x="1936" y="200"/>
                    <a:pt x="1969" y="334"/>
                  </a:cubicBezTo>
                  <a:lnTo>
                    <a:pt x="2336" y="2035"/>
                  </a:lnTo>
                  <a:cubicBezTo>
                    <a:pt x="2336" y="2102"/>
                    <a:pt x="2269" y="2135"/>
                    <a:pt x="2202" y="2135"/>
                  </a:cubicBezTo>
                  <a:lnTo>
                    <a:pt x="401" y="1468"/>
                  </a:lnTo>
                  <a:cubicBezTo>
                    <a:pt x="372" y="1453"/>
                    <a:pt x="341" y="1447"/>
                    <a:pt x="310" y="1447"/>
                  </a:cubicBezTo>
                  <a:cubicBezTo>
                    <a:pt x="201" y="1447"/>
                    <a:pt x="94" y="1530"/>
                    <a:pt x="68" y="1635"/>
                  </a:cubicBezTo>
                  <a:cubicBezTo>
                    <a:pt x="1" y="1768"/>
                    <a:pt x="68" y="1935"/>
                    <a:pt x="234" y="2002"/>
                  </a:cubicBezTo>
                  <a:lnTo>
                    <a:pt x="2936" y="3002"/>
                  </a:lnTo>
                  <a:cubicBezTo>
                    <a:pt x="3003" y="3002"/>
                    <a:pt x="3070" y="2969"/>
                    <a:pt x="3070" y="2902"/>
                  </a:cubicBezTo>
                  <a:lnTo>
                    <a:pt x="2536" y="234"/>
                  </a:lnTo>
                  <a:cubicBezTo>
                    <a:pt x="2503" y="67"/>
                    <a:pt x="2336" y="0"/>
                    <a:pt x="22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44"/>
            <p:cNvSpPr/>
            <p:nvPr/>
          </p:nvSpPr>
          <p:spPr>
            <a:xfrm>
              <a:off x="5315178" y="1825651"/>
              <a:ext cx="62412" cy="61431"/>
            </a:xfrm>
            <a:custGeom>
              <a:rect b="b" l="l" r="r" t="t"/>
              <a:pathLst>
                <a:path extrusionOk="0" h="3317" w="3370">
                  <a:moveTo>
                    <a:pt x="2369" y="314"/>
                  </a:moveTo>
                  <a:cubicBezTo>
                    <a:pt x="2402" y="314"/>
                    <a:pt x="2436" y="314"/>
                    <a:pt x="2436" y="347"/>
                  </a:cubicBezTo>
                  <a:cubicBezTo>
                    <a:pt x="2469" y="347"/>
                    <a:pt x="2502" y="381"/>
                    <a:pt x="2502" y="414"/>
                  </a:cubicBezTo>
                  <a:lnTo>
                    <a:pt x="3003" y="2949"/>
                  </a:lnTo>
                  <a:lnTo>
                    <a:pt x="3003" y="2949"/>
                  </a:lnTo>
                  <a:lnTo>
                    <a:pt x="401" y="1982"/>
                  </a:lnTo>
                  <a:cubicBezTo>
                    <a:pt x="367" y="1982"/>
                    <a:pt x="367" y="1948"/>
                    <a:pt x="334" y="1915"/>
                  </a:cubicBezTo>
                  <a:cubicBezTo>
                    <a:pt x="334" y="1915"/>
                    <a:pt x="334" y="1848"/>
                    <a:pt x="334" y="1848"/>
                  </a:cubicBezTo>
                  <a:cubicBezTo>
                    <a:pt x="334" y="1815"/>
                    <a:pt x="367" y="1782"/>
                    <a:pt x="401" y="1748"/>
                  </a:cubicBezTo>
                  <a:lnTo>
                    <a:pt x="501" y="1748"/>
                  </a:lnTo>
                  <a:lnTo>
                    <a:pt x="2269" y="2415"/>
                  </a:lnTo>
                  <a:cubicBezTo>
                    <a:pt x="2310" y="2429"/>
                    <a:pt x="2352" y="2437"/>
                    <a:pt x="2391" y="2437"/>
                  </a:cubicBezTo>
                  <a:cubicBezTo>
                    <a:pt x="2446" y="2437"/>
                    <a:pt x="2497" y="2421"/>
                    <a:pt x="2536" y="2382"/>
                  </a:cubicBezTo>
                  <a:cubicBezTo>
                    <a:pt x="2602" y="2315"/>
                    <a:pt x="2602" y="2249"/>
                    <a:pt x="2602" y="2149"/>
                  </a:cubicBezTo>
                  <a:lnTo>
                    <a:pt x="2269" y="447"/>
                  </a:lnTo>
                  <a:cubicBezTo>
                    <a:pt x="2235" y="381"/>
                    <a:pt x="2302" y="314"/>
                    <a:pt x="2369" y="314"/>
                  </a:cubicBezTo>
                  <a:close/>
                  <a:moveTo>
                    <a:pt x="2388" y="1"/>
                  </a:moveTo>
                  <a:cubicBezTo>
                    <a:pt x="2358" y="1"/>
                    <a:pt x="2329" y="5"/>
                    <a:pt x="2302" y="14"/>
                  </a:cubicBezTo>
                  <a:cubicBezTo>
                    <a:pt x="2069" y="47"/>
                    <a:pt x="1902" y="281"/>
                    <a:pt x="1969" y="514"/>
                  </a:cubicBezTo>
                  <a:lnTo>
                    <a:pt x="2269" y="2082"/>
                  </a:lnTo>
                  <a:lnTo>
                    <a:pt x="601" y="1481"/>
                  </a:lnTo>
                  <a:cubicBezTo>
                    <a:pt x="551" y="1448"/>
                    <a:pt x="493" y="1431"/>
                    <a:pt x="434" y="1431"/>
                  </a:cubicBezTo>
                  <a:cubicBezTo>
                    <a:pt x="376" y="1431"/>
                    <a:pt x="317" y="1448"/>
                    <a:pt x="267" y="1481"/>
                  </a:cubicBezTo>
                  <a:cubicBezTo>
                    <a:pt x="167" y="1515"/>
                    <a:pt x="101" y="1615"/>
                    <a:pt x="34" y="1715"/>
                  </a:cubicBezTo>
                  <a:cubicBezTo>
                    <a:pt x="0" y="1815"/>
                    <a:pt x="0" y="1948"/>
                    <a:pt x="67" y="2048"/>
                  </a:cubicBezTo>
                  <a:cubicBezTo>
                    <a:pt x="101" y="2149"/>
                    <a:pt x="201" y="2249"/>
                    <a:pt x="301" y="2282"/>
                  </a:cubicBezTo>
                  <a:lnTo>
                    <a:pt x="3036" y="3283"/>
                  </a:lnTo>
                  <a:cubicBezTo>
                    <a:pt x="3036" y="3283"/>
                    <a:pt x="3069" y="3316"/>
                    <a:pt x="3103" y="3316"/>
                  </a:cubicBezTo>
                  <a:cubicBezTo>
                    <a:pt x="3169" y="3316"/>
                    <a:pt x="3203" y="3283"/>
                    <a:pt x="3269" y="3249"/>
                  </a:cubicBezTo>
                  <a:cubicBezTo>
                    <a:pt x="3336" y="3183"/>
                    <a:pt x="3370" y="3083"/>
                    <a:pt x="3336" y="3016"/>
                  </a:cubicBezTo>
                  <a:lnTo>
                    <a:pt x="2802" y="347"/>
                  </a:lnTo>
                  <a:cubicBezTo>
                    <a:pt x="2769" y="247"/>
                    <a:pt x="2702" y="147"/>
                    <a:pt x="2636" y="80"/>
                  </a:cubicBezTo>
                  <a:cubicBezTo>
                    <a:pt x="2562" y="32"/>
                    <a:pt x="2471" y="1"/>
                    <a:pt x="2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67" name="Google Shape;1567;p44"/>
          <p:cNvSpPr txBox="1"/>
          <p:nvPr/>
        </p:nvSpPr>
        <p:spPr>
          <a:xfrm>
            <a:off x="664875" y="3113100"/>
            <a:ext cx="4347900" cy="14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035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●"/>
            </a:pPr>
            <a:r>
              <a:rPr b="1" lang="el-GR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Διαγράμματα</a:t>
            </a:r>
            <a:endParaRPr b="1"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413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AutoNum type="arabicPeriod"/>
            </a:pPr>
            <a:r>
              <a:rPr b="1" lang="el-GR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Ζωντανή θερμοκρασία και τάση αισθητήρων</a:t>
            </a:r>
            <a:endParaRPr b="1"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413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AutoNum type="arabicPeriod"/>
            </a:pPr>
            <a:r>
              <a:rPr b="1" lang="el-GR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Heatmap τωρινής θερμοκρασίας Πάτρας</a:t>
            </a:r>
            <a:endParaRPr b="1"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413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AutoNum type="arabicPeriod"/>
            </a:pPr>
            <a:r>
              <a:rPr b="1" lang="el-GR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Μέση θερμοκρασία Πάτρας</a:t>
            </a:r>
            <a:endParaRPr b="1"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413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AutoNum type="arabicPeriod"/>
            </a:pPr>
            <a:r>
              <a:rPr b="1" lang="el-GR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Συχνότητα χρήσης θέσεων στάθμευσης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68" name="Google Shape;1568;p44"/>
          <p:cNvSpPr txBox="1"/>
          <p:nvPr/>
        </p:nvSpPr>
        <p:spPr>
          <a:xfrm>
            <a:off x="4812375" y="3113100"/>
            <a:ext cx="4033200" cy="14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●"/>
            </a:pPr>
            <a:r>
              <a:rPr b="1" lang="el-GR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Alerts - Ειδοποιήσεις</a:t>
            </a:r>
            <a:endParaRPr b="1"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413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AutoNum type="arabicPeriod"/>
            </a:pPr>
            <a:r>
              <a:rPr b="1" lang="el-GR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Πτώση τάσης</a:t>
            </a:r>
            <a:endParaRPr b="1"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413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AutoNum type="arabicPeriod"/>
            </a:pPr>
            <a:r>
              <a:rPr b="1" lang="el-GR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Υπερθέρμανση</a:t>
            </a:r>
            <a:endParaRPr b="1"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413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AutoNum type="arabicPeriod"/>
            </a:pPr>
            <a:r>
              <a:rPr b="1" lang="el-GR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Παράνομη στάθμευση σε θέση ΑμεΑ</a:t>
            </a:r>
            <a:endParaRPr b="1"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413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AutoNum type="arabicPeriod"/>
            </a:pPr>
            <a:r>
              <a:rPr b="1" lang="el-GR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Πιθανό διπλοπαρκάρισμα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2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p45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Summary - Αρχιτεκτονική</a:t>
            </a:r>
            <a:endParaRPr/>
          </a:p>
        </p:txBody>
      </p:sp>
      <p:grpSp>
        <p:nvGrpSpPr>
          <p:cNvPr id="1574" name="Google Shape;1574;p45"/>
          <p:cNvGrpSpPr/>
          <p:nvPr/>
        </p:nvGrpSpPr>
        <p:grpSpPr>
          <a:xfrm>
            <a:off x="7646788" y="443725"/>
            <a:ext cx="834721" cy="751858"/>
            <a:chOff x="6544194" y="2365864"/>
            <a:chExt cx="529544" cy="478038"/>
          </a:xfrm>
        </p:grpSpPr>
        <p:sp>
          <p:nvSpPr>
            <p:cNvPr id="1575" name="Google Shape;1575;p45"/>
            <p:cNvSpPr/>
            <p:nvPr/>
          </p:nvSpPr>
          <p:spPr>
            <a:xfrm>
              <a:off x="6546068" y="2488273"/>
              <a:ext cx="190780" cy="188197"/>
            </a:xfrm>
            <a:custGeom>
              <a:rect b="b" l="l" r="r" t="t"/>
              <a:pathLst>
                <a:path extrusionOk="0" h="3716" w="3767">
                  <a:moveTo>
                    <a:pt x="1887" y="845"/>
                  </a:moveTo>
                  <a:cubicBezTo>
                    <a:pt x="2071" y="845"/>
                    <a:pt x="2257" y="896"/>
                    <a:pt x="2422" y="1001"/>
                  </a:cubicBezTo>
                  <a:cubicBezTo>
                    <a:pt x="2895" y="1307"/>
                    <a:pt x="3034" y="1929"/>
                    <a:pt x="2737" y="2402"/>
                  </a:cubicBezTo>
                  <a:cubicBezTo>
                    <a:pt x="2541" y="2705"/>
                    <a:pt x="2216" y="2871"/>
                    <a:pt x="1883" y="2871"/>
                  </a:cubicBezTo>
                  <a:cubicBezTo>
                    <a:pt x="1696" y="2871"/>
                    <a:pt x="1507" y="2818"/>
                    <a:pt x="1336" y="2708"/>
                  </a:cubicBezTo>
                  <a:cubicBezTo>
                    <a:pt x="863" y="2411"/>
                    <a:pt x="724" y="1780"/>
                    <a:pt x="1030" y="1317"/>
                  </a:cubicBezTo>
                  <a:cubicBezTo>
                    <a:pt x="1222" y="1012"/>
                    <a:pt x="1552" y="845"/>
                    <a:pt x="1887" y="845"/>
                  </a:cubicBezTo>
                  <a:close/>
                  <a:moveTo>
                    <a:pt x="1535" y="0"/>
                  </a:moveTo>
                  <a:cubicBezTo>
                    <a:pt x="1515" y="0"/>
                    <a:pt x="1495" y="3"/>
                    <a:pt x="1476" y="9"/>
                  </a:cubicBezTo>
                  <a:cubicBezTo>
                    <a:pt x="1336" y="36"/>
                    <a:pt x="1253" y="166"/>
                    <a:pt x="1281" y="305"/>
                  </a:cubicBezTo>
                  <a:lnTo>
                    <a:pt x="1346" y="565"/>
                  </a:lnTo>
                  <a:cubicBezTo>
                    <a:pt x="1160" y="639"/>
                    <a:pt x="993" y="760"/>
                    <a:pt x="854" y="908"/>
                  </a:cubicBezTo>
                  <a:lnTo>
                    <a:pt x="622" y="760"/>
                  </a:lnTo>
                  <a:cubicBezTo>
                    <a:pt x="583" y="734"/>
                    <a:pt x="537" y="721"/>
                    <a:pt x="492" y="721"/>
                  </a:cubicBezTo>
                  <a:cubicBezTo>
                    <a:pt x="410" y="721"/>
                    <a:pt x="327" y="762"/>
                    <a:pt x="279" y="834"/>
                  </a:cubicBezTo>
                  <a:cubicBezTo>
                    <a:pt x="205" y="955"/>
                    <a:pt x="242" y="1103"/>
                    <a:pt x="362" y="1177"/>
                  </a:cubicBezTo>
                  <a:lnTo>
                    <a:pt x="585" y="1326"/>
                  </a:lnTo>
                  <a:cubicBezTo>
                    <a:pt x="511" y="1511"/>
                    <a:pt x="474" y="1716"/>
                    <a:pt x="483" y="1910"/>
                  </a:cubicBezTo>
                  <a:lnTo>
                    <a:pt x="214" y="1966"/>
                  </a:lnTo>
                  <a:cubicBezTo>
                    <a:pt x="84" y="2003"/>
                    <a:pt x="1" y="2133"/>
                    <a:pt x="28" y="2263"/>
                  </a:cubicBezTo>
                  <a:cubicBezTo>
                    <a:pt x="53" y="2384"/>
                    <a:pt x="161" y="2463"/>
                    <a:pt x="275" y="2463"/>
                  </a:cubicBezTo>
                  <a:cubicBezTo>
                    <a:pt x="292" y="2463"/>
                    <a:pt x="309" y="2461"/>
                    <a:pt x="325" y="2458"/>
                  </a:cubicBezTo>
                  <a:lnTo>
                    <a:pt x="594" y="2402"/>
                  </a:lnTo>
                  <a:cubicBezTo>
                    <a:pt x="669" y="2578"/>
                    <a:pt x="780" y="2745"/>
                    <a:pt x="928" y="2884"/>
                  </a:cubicBezTo>
                  <a:lnTo>
                    <a:pt x="789" y="3116"/>
                  </a:lnTo>
                  <a:cubicBezTo>
                    <a:pt x="715" y="3228"/>
                    <a:pt x="743" y="3385"/>
                    <a:pt x="863" y="3460"/>
                  </a:cubicBezTo>
                  <a:cubicBezTo>
                    <a:pt x="903" y="3486"/>
                    <a:pt x="948" y="3498"/>
                    <a:pt x="993" y="3498"/>
                  </a:cubicBezTo>
                  <a:cubicBezTo>
                    <a:pt x="1076" y="3498"/>
                    <a:pt x="1159" y="3457"/>
                    <a:pt x="1207" y="3385"/>
                  </a:cubicBezTo>
                  <a:lnTo>
                    <a:pt x="1346" y="3153"/>
                  </a:lnTo>
                  <a:cubicBezTo>
                    <a:pt x="1521" y="3220"/>
                    <a:pt x="1696" y="3257"/>
                    <a:pt x="1878" y="3257"/>
                  </a:cubicBezTo>
                  <a:cubicBezTo>
                    <a:pt x="1898" y="3257"/>
                    <a:pt x="1919" y="3256"/>
                    <a:pt x="1939" y="3255"/>
                  </a:cubicBezTo>
                  <a:lnTo>
                    <a:pt x="1995" y="3524"/>
                  </a:lnTo>
                  <a:cubicBezTo>
                    <a:pt x="2019" y="3637"/>
                    <a:pt x="2121" y="3715"/>
                    <a:pt x="2238" y="3715"/>
                  </a:cubicBezTo>
                  <a:cubicBezTo>
                    <a:pt x="2256" y="3715"/>
                    <a:pt x="2274" y="3714"/>
                    <a:pt x="2292" y="3710"/>
                  </a:cubicBezTo>
                  <a:cubicBezTo>
                    <a:pt x="2422" y="3682"/>
                    <a:pt x="2505" y="3552"/>
                    <a:pt x="2477" y="3413"/>
                  </a:cubicBezTo>
                  <a:lnTo>
                    <a:pt x="2422" y="3153"/>
                  </a:lnTo>
                  <a:cubicBezTo>
                    <a:pt x="2607" y="3070"/>
                    <a:pt x="2774" y="2959"/>
                    <a:pt x="2904" y="2810"/>
                  </a:cubicBezTo>
                  <a:lnTo>
                    <a:pt x="3136" y="2959"/>
                  </a:lnTo>
                  <a:cubicBezTo>
                    <a:pt x="3178" y="2981"/>
                    <a:pt x="3224" y="2993"/>
                    <a:pt x="3269" y="2993"/>
                  </a:cubicBezTo>
                  <a:cubicBezTo>
                    <a:pt x="3352" y="2993"/>
                    <a:pt x="3431" y="2953"/>
                    <a:pt x="3479" y="2875"/>
                  </a:cubicBezTo>
                  <a:cubicBezTo>
                    <a:pt x="3554" y="2764"/>
                    <a:pt x="3516" y="2615"/>
                    <a:pt x="3405" y="2541"/>
                  </a:cubicBezTo>
                  <a:lnTo>
                    <a:pt x="3173" y="2393"/>
                  </a:lnTo>
                  <a:cubicBezTo>
                    <a:pt x="3257" y="2198"/>
                    <a:pt x="3285" y="2003"/>
                    <a:pt x="3285" y="1808"/>
                  </a:cubicBezTo>
                  <a:lnTo>
                    <a:pt x="3544" y="1743"/>
                  </a:lnTo>
                  <a:cubicBezTo>
                    <a:pt x="3683" y="1716"/>
                    <a:pt x="3767" y="1586"/>
                    <a:pt x="3730" y="1446"/>
                  </a:cubicBezTo>
                  <a:cubicBezTo>
                    <a:pt x="3706" y="1334"/>
                    <a:pt x="3604" y="1256"/>
                    <a:pt x="3487" y="1256"/>
                  </a:cubicBezTo>
                  <a:cubicBezTo>
                    <a:pt x="3469" y="1256"/>
                    <a:pt x="3451" y="1257"/>
                    <a:pt x="3433" y="1261"/>
                  </a:cubicBezTo>
                  <a:lnTo>
                    <a:pt x="3173" y="1317"/>
                  </a:lnTo>
                  <a:cubicBezTo>
                    <a:pt x="3099" y="1140"/>
                    <a:pt x="2978" y="973"/>
                    <a:pt x="2830" y="834"/>
                  </a:cubicBezTo>
                  <a:lnTo>
                    <a:pt x="2978" y="602"/>
                  </a:lnTo>
                  <a:cubicBezTo>
                    <a:pt x="3053" y="491"/>
                    <a:pt x="3016" y="333"/>
                    <a:pt x="2904" y="259"/>
                  </a:cubicBezTo>
                  <a:cubicBezTo>
                    <a:pt x="2861" y="233"/>
                    <a:pt x="2815" y="220"/>
                    <a:pt x="2770" y="220"/>
                  </a:cubicBezTo>
                  <a:cubicBezTo>
                    <a:pt x="2688" y="220"/>
                    <a:pt x="2609" y="261"/>
                    <a:pt x="2561" y="333"/>
                  </a:cubicBezTo>
                  <a:lnTo>
                    <a:pt x="2413" y="565"/>
                  </a:lnTo>
                  <a:cubicBezTo>
                    <a:pt x="2250" y="492"/>
                    <a:pt x="2072" y="461"/>
                    <a:pt x="1899" y="461"/>
                  </a:cubicBezTo>
                  <a:cubicBezTo>
                    <a:pt x="1876" y="461"/>
                    <a:pt x="1852" y="462"/>
                    <a:pt x="1828" y="463"/>
                  </a:cubicBezTo>
                  <a:lnTo>
                    <a:pt x="1772" y="194"/>
                  </a:lnTo>
                  <a:cubicBezTo>
                    <a:pt x="1749" y="84"/>
                    <a:pt x="1645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45"/>
            <p:cNvSpPr/>
            <p:nvPr/>
          </p:nvSpPr>
          <p:spPr>
            <a:xfrm>
              <a:off x="6544194" y="2485487"/>
              <a:ext cx="195490" cy="193515"/>
            </a:xfrm>
            <a:custGeom>
              <a:rect b="b" l="l" r="r" t="t"/>
              <a:pathLst>
                <a:path extrusionOk="0" h="3821" w="3860">
                  <a:moveTo>
                    <a:pt x="1921" y="954"/>
                  </a:moveTo>
                  <a:cubicBezTo>
                    <a:pt x="2106" y="954"/>
                    <a:pt x="2283" y="1001"/>
                    <a:pt x="2431" y="1103"/>
                  </a:cubicBezTo>
                  <a:cubicBezTo>
                    <a:pt x="2654" y="1242"/>
                    <a:pt x="2802" y="1455"/>
                    <a:pt x="2858" y="1706"/>
                  </a:cubicBezTo>
                  <a:cubicBezTo>
                    <a:pt x="2913" y="1956"/>
                    <a:pt x="2867" y="2216"/>
                    <a:pt x="2728" y="2429"/>
                  </a:cubicBezTo>
                  <a:cubicBezTo>
                    <a:pt x="2542" y="2716"/>
                    <a:pt x="2230" y="2872"/>
                    <a:pt x="1912" y="2872"/>
                  </a:cubicBezTo>
                  <a:cubicBezTo>
                    <a:pt x="1736" y="2872"/>
                    <a:pt x="1559" y="2825"/>
                    <a:pt x="1401" y="2726"/>
                  </a:cubicBezTo>
                  <a:cubicBezTo>
                    <a:pt x="956" y="2438"/>
                    <a:pt x="826" y="1845"/>
                    <a:pt x="1114" y="1399"/>
                  </a:cubicBezTo>
                  <a:cubicBezTo>
                    <a:pt x="1244" y="1177"/>
                    <a:pt x="1466" y="1028"/>
                    <a:pt x="1717" y="973"/>
                  </a:cubicBezTo>
                  <a:cubicBezTo>
                    <a:pt x="1782" y="963"/>
                    <a:pt x="1856" y="954"/>
                    <a:pt x="1921" y="954"/>
                  </a:cubicBezTo>
                  <a:close/>
                  <a:moveTo>
                    <a:pt x="1915" y="848"/>
                  </a:moveTo>
                  <a:cubicBezTo>
                    <a:pt x="1840" y="848"/>
                    <a:pt x="1764" y="856"/>
                    <a:pt x="1689" y="871"/>
                  </a:cubicBezTo>
                  <a:cubicBezTo>
                    <a:pt x="1411" y="936"/>
                    <a:pt x="1169" y="1103"/>
                    <a:pt x="1021" y="1344"/>
                  </a:cubicBezTo>
                  <a:cubicBezTo>
                    <a:pt x="863" y="1585"/>
                    <a:pt x="817" y="1863"/>
                    <a:pt x="882" y="2142"/>
                  </a:cubicBezTo>
                  <a:cubicBezTo>
                    <a:pt x="937" y="2420"/>
                    <a:pt x="1104" y="2661"/>
                    <a:pt x="1346" y="2810"/>
                  </a:cubicBezTo>
                  <a:cubicBezTo>
                    <a:pt x="1522" y="2921"/>
                    <a:pt x="1717" y="2976"/>
                    <a:pt x="1921" y="2976"/>
                  </a:cubicBezTo>
                  <a:cubicBezTo>
                    <a:pt x="1995" y="2976"/>
                    <a:pt x="2069" y="2967"/>
                    <a:pt x="2143" y="2949"/>
                  </a:cubicBezTo>
                  <a:cubicBezTo>
                    <a:pt x="2422" y="2893"/>
                    <a:pt x="2663" y="2726"/>
                    <a:pt x="2811" y="2485"/>
                  </a:cubicBezTo>
                  <a:cubicBezTo>
                    <a:pt x="2969" y="2244"/>
                    <a:pt x="3015" y="1965"/>
                    <a:pt x="2960" y="1687"/>
                  </a:cubicBezTo>
                  <a:cubicBezTo>
                    <a:pt x="2895" y="1409"/>
                    <a:pt x="2728" y="1168"/>
                    <a:pt x="2487" y="1019"/>
                  </a:cubicBezTo>
                  <a:cubicBezTo>
                    <a:pt x="2317" y="904"/>
                    <a:pt x="2118" y="848"/>
                    <a:pt x="1915" y="848"/>
                  </a:cubicBezTo>
                  <a:close/>
                  <a:moveTo>
                    <a:pt x="1557" y="107"/>
                  </a:moveTo>
                  <a:cubicBezTo>
                    <a:pt x="1648" y="107"/>
                    <a:pt x="1737" y="168"/>
                    <a:pt x="1754" y="258"/>
                  </a:cubicBezTo>
                  <a:lnTo>
                    <a:pt x="1809" y="527"/>
                  </a:lnTo>
                  <a:cubicBezTo>
                    <a:pt x="1819" y="546"/>
                    <a:pt x="1837" y="565"/>
                    <a:pt x="1865" y="565"/>
                  </a:cubicBezTo>
                  <a:cubicBezTo>
                    <a:pt x="1885" y="564"/>
                    <a:pt x="1904" y="563"/>
                    <a:pt x="1924" y="563"/>
                  </a:cubicBezTo>
                  <a:cubicBezTo>
                    <a:pt x="2099" y="563"/>
                    <a:pt x="2273" y="600"/>
                    <a:pt x="2431" y="667"/>
                  </a:cubicBezTo>
                  <a:cubicBezTo>
                    <a:pt x="2436" y="669"/>
                    <a:pt x="2442" y="670"/>
                    <a:pt x="2448" y="670"/>
                  </a:cubicBezTo>
                  <a:cubicBezTo>
                    <a:pt x="2464" y="670"/>
                    <a:pt x="2482" y="662"/>
                    <a:pt x="2496" y="648"/>
                  </a:cubicBezTo>
                  <a:lnTo>
                    <a:pt x="2635" y="416"/>
                  </a:lnTo>
                  <a:cubicBezTo>
                    <a:pt x="2663" y="370"/>
                    <a:pt x="2709" y="342"/>
                    <a:pt x="2765" y="333"/>
                  </a:cubicBezTo>
                  <a:cubicBezTo>
                    <a:pt x="2777" y="330"/>
                    <a:pt x="2789" y="329"/>
                    <a:pt x="2801" y="329"/>
                  </a:cubicBezTo>
                  <a:cubicBezTo>
                    <a:pt x="2839" y="329"/>
                    <a:pt x="2879" y="340"/>
                    <a:pt x="2913" y="360"/>
                  </a:cubicBezTo>
                  <a:cubicBezTo>
                    <a:pt x="3006" y="416"/>
                    <a:pt x="3025" y="537"/>
                    <a:pt x="2969" y="629"/>
                  </a:cubicBezTo>
                  <a:lnTo>
                    <a:pt x="2821" y="861"/>
                  </a:lnTo>
                  <a:cubicBezTo>
                    <a:pt x="2811" y="880"/>
                    <a:pt x="2811" y="908"/>
                    <a:pt x="2830" y="926"/>
                  </a:cubicBezTo>
                  <a:cubicBezTo>
                    <a:pt x="2978" y="1056"/>
                    <a:pt x="3090" y="1214"/>
                    <a:pt x="3164" y="1390"/>
                  </a:cubicBezTo>
                  <a:cubicBezTo>
                    <a:pt x="3173" y="1418"/>
                    <a:pt x="3192" y="1427"/>
                    <a:pt x="3220" y="1427"/>
                  </a:cubicBezTo>
                  <a:lnTo>
                    <a:pt x="3489" y="1372"/>
                  </a:lnTo>
                  <a:cubicBezTo>
                    <a:pt x="3504" y="1367"/>
                    <a:pt x="3520" y="1365"/>
                    <a:pt x="3536" y="1365"/>
                  </a:cubicBezTo>
                  <a:cubicBezTo>
                    <a:pt x="3621" y="1365"/>
                    <a:pt x="3697" y="1426"/>
                    <a:pt x="3720" y="1520"/>
                  </a:cubicBezTo>
                  <a:cubicBezTo>
                    <a:pt x="3739" y="1622"/>
                    <a:pt x="3674" y="1724"/>
                    <a:pt x="3572" y="1752"/>
                  </a:cubicBezTo>
                  <a:lnTo>
                    <a:pt x="3303" y="1808"/>
                  </a:lnTo>
                  <a:cubicBezTo>
                    <a:pt x="3284" y="1817"/>
                    <a:pt x="3266" y="1835"/>
                    <a:pt x="3266" y="1863"/>
                  </a:cubicBezTo>
                  <a:cubicBezTo>
                    <a:pt x="3275" y="2058"/>
                    <a:pt x="3238" y="2244"/>
                    <a:pt x="3164" y="2429"/>
                  </a:cubicBezTo>
                  <a:cubicBezTo>
                    <a:pt x="3155" y="2448"/>
                    <a:pt x="3164" y="2476"/>
                    <a:pt x="3182" y="2494"/>
                  </a:cubicBezTo>
                  <a:lnTo>
                    <a:pt x="3414" y="2633"/>
                  </a:lnTo>
                  <a:cubicBezTo>
                    <a:pt x="3507" y="2698"/>
                    <a:pt x="3535" y="2819"/>
                    <a:pt x="3470" y="2912"/>
                  </a:cubicBezTo>
                  <a:cubicBezTo>
                    <a:pt x="3442" y="2949"/>
                    <a:pt x="3405" y="2986"/>
                    <a:pt x="3349" y="2995"/>
                  </a:cubicBezTo>
                  <a:cubicBezTo>
                    <a:pt x="3338" y="2997"/>
                    <a:pt x="3326" y="2999"/>
                    <a:pt x="3313" y="2999"/>
                  </a:cubicBezTo>
                  <a:cubicBezTo>
                    <a:pt x="3276" y="2999"/>
                    <a:pt x="3236" y="2988"/>
                    <a:pt x="3201" y="2967"/>
                  </a:cubicBezTo>
                  <a:lnTo>
                    <a:pt x="2978" y="2819"/>
                  </a:lnTo>
                  <a:cubicBezTo>
                    <a:pt x="2967" y="2815"/>
                    <a:pt x="2955" y="2813"/>
                    <a:pt x="2944" y="2813"/>
                  </a:cubicBezTo>
                  <a:cubicBezTo>
                    <a:pt x="2929" y="2813"/>
                    <a:pt x="2915" y="2817"/>
                    <a:pt x="2904" y="2828"/>
                  </a:cubicBezTo>
                  <a:cubicBezTo>
                    <a:pt x="2774" y="2967"/>
                    <a:pt x="2617" y="3079"/>
                    <a:pt x="2440" y="3153"/>
                  </a:cubicBezTo>
                  <a:cubicBezTo>
                    <a:pt x="2412" y="3162"/>
                    <a:pt x="2403" y="3190"/>
                    <a:pt x="2403" y="3218"/>
                  </a:cubicBezTo>
                  <a:lnTo>
                    <a:pt x="2468" y="3477"/>
                  </a:lnTo>
                  <a:cubicBezTo>
                    <a:pt x="2477" y="3533"/>
                    <a:pt x="2468" y="3589"/>
                    <a:pt x="2440" y="3626"/>
                  </a:cubicBezTo>
                  <a:cubicBezTo>
                    <a:pt x="2412" y="3672"/>
                    <a:pt x="2366" y="3700"/>
                    <a:pt x="2320" y="3719"/>
                  </a:cubicBezTo>
                  <a:cubicBezTo>
                    <a:pt x="2307" y="3721"/>
                    <a:pt x="2294" y="3722"/>
                    <a:pt x="2282" y="3722"/>
                  </a:cubicBezTo>
                  <a:cubicBezTo>
                    <a:pt x="2186" y="3722"/>
                    <a:pt x="2103" y="3660"/>
                    <a:pt x="2078" y="3561"/>
                  </a:cubicBezTo>
                  <a:lnTo>
                    <a:pt x="2023" y="3301"/>
                  </a:lnTo>
                  <a:cubicBezTo>
                    <a:pt x="2014" y="3273"/>
                    <a:pt x="1995" y="3264"/>
                    <a:pt x="1976" y="3264"/>
                  </a:cubicBezTo>
                  <a:lnTo>
                    <a:pt x="1967" y="3264"/>
                  </a:lnTo>
                  <a:cubicBezTo>
                    <a:pt x="1947" y="3265"/>
                    <a:pt x="1928" y="3265"/>
                    <a:pt x="1908" y="3265"/>
                  </a:cubicBezTo>
                  <a:cubicBezTo>
                    <a:pt x="1735" y="3265"/>
                    <a:pt x="1568" y="3229"/>
                    <a:pt x="1401" y="3162"/>
                  </a:cubicBezTo>
                  <a:cubicBezTo>
                    <a:pt x="1396" y="3160"/>
                    <a:pt x="1391" y="3158"/>
                    <a:pt x="1385" y="3158"/>
                  </a:cubicBezTo>
                  <a:cubicBezTo>
                    <a:pt x="1369" y="3158"/>
                    <a:pt x="1352" y="3167"/>
                    <a:pt x="1346" y="3181"/>
                  </a:cubicBezTo>
                  <a:lnTo>
                    <a:pt x="1197" y="3412"/>
                  </a:lnTo>
                  <a:cubicBezTo>
                    <a:pt x="1169" y="3450"/>
                    <a:pt x="1123" y="3487"/>
                    <a:pt x="1077" y="3496"/>
                  </a:cubicBezTo>
                  <a:cubicBezTo>
                    <a:pt x="1063" y="3498"/>
                    <a:pt x="1049" y="3499"/>
                    <a:pt x="1035" y="3499"/>
                  </a:cubicBezTo>
                  <a:cubicBezTo>
                    <a:pt x="994" y="3499"/>
                    <a:pt x="956" y="3489"/>
                    <a:pt x="928" y="3468"/>
                  </a:cubicBezTo>
                  <a:cubicBezTo>
                    <a:pt x="882" y="3440"/>
                    <a:pt x="854" y="3394"/>
                    <a:pt x="835" y="3348"/>
                  </a:cubicBezTo>
                  <a:cubicBezTo>
                    <a:pt x="826" y="3292"/>
                    <a:pt x="835" y="3246"/>
                    <a:pt x="863" y="3199"/>
                  </a:cubicBezTo>
                  <a:lnTo>
                    <a:pt x="1012" y="2967"/>
                  </a:lnTo>
                  <a:cubicBezTo>
                    <a:pt x="1021" y="2949"/>
                    <a:pt x="1021" y="2921"/>
                    <a:pt x="1002" y="2902"/>
                  </a:cubicBezTo>
                  <a:cubicBezTo>
                    <a:pt x="863" y="2772"/>
                    <a:pt x="752" y="2615"/>
                    <a:pt x="678" y="2429"/>
                  </a:cubicBezTo>
                  <a:cubicBezTo>
                    <a:pt x="668" y="2411"/>
                    <a:pt x="641" y="2401"/>
                    <a:pt x="613" y="2401"/>
                  </a:cubicBezTo>
                  <a:lnTo>
                    <a:pt x="353" y="2457"/>
                  </a:lnTo>
                  <a:cubicBezTo>
                    <a:pt x="339" y="2459"/>
                    <a:pt x="326" y="2460"/>
                    <a:pt x="313" y="2460"/>
                  </a:cubicBezTo>
                  <a:cubicBezTo>
                    <a:pt x="274" y="2460"/>
                    <a:pt x="239" y="2450"/>
                    <a:pt x="205" y="2429"/>
                  </a:cubicBezTo>
                  <a:cubicBezTo>
                    <a:pt x="158" y="2401"/>
                    <a:pt x="130" y="2364"/>
                    <a:pt x="121" y="2309"/>
                  </a:cubicBezTo>
                  <a:cubicBezTo>
                    <a:pt x="103" y="2262"/>
                    <a:pt x="112" y="2207"/>
                    <a:pt x="140" y="2160"/>
                  </a:cubicBezTo>
                  <a:cubicBezTo>
                    <a:pt x="167" y="2114"/>
                    <a:pt x="214" y="2086"/>
                    <a:pt x="270" y="2077"/>
                  </a:cubicBezTo>
                  <a:lnTo>
                    <a:pt x="529" y="2021"/>
                  </a:lnTo>
                  <a:cubicBezTo>
                    <a:pt x="557" y="2012"/>
                    <a:pt x="576" y="1993"/>
                    <a:pt x="576" y="1965"/>
                  </a:cubicBezTo>
                  <a:cubicBezTo>
                    <a:pt x="566" y="1771"/>
                    <a:pt x="594" y="1585"/>
                    <a:pt x="668" y="1399"/>
                  </a:cubicBezTo>
                  <a:cubicBezTo>
                    <a:pt x="678" y="1381"/>
                    <a:pt x="668" y="1353"/>
                    <a:pt x="650" y="1335"/>
                  </a:cubicBezTo>
                  <a:lnTo>
                    <a:pt x="427" y="1195"/>
                  </a:lnTo>
                  <a:cubicBezTo>
                    <a:pt x="334" y="1130"/>
                    <a:pt x="307" y="1010"/>
                    <a:pt x="362" y="917"/>
                  </a:cubicBezTo>
                  <a:cubicBezTo>
                    <a:pt x="397" y="859"/>
                    <a:pt x="457" y="830"/>
                    <a:pt x="520" y="830"/>
                  </a:cubicBezTo>
                  <a:cubicBezTo>
                    <a:pt x="558" y="830"/>
                    <a:pt x="597" y="841"/>
                    <a:pt x="631" y="861"/>
                  </a:cubicBezTo>
                  <a:lnTo>
                    <a:pt x="863" y="1010"/>
                  </a:lnTo>
                  <a:cubicBezTo>
                    <a:pt x="871" y="1014"/>
                    <a:pt x="880" y="1016"/>
                    <a:pt x="890" y="1016"/>
                  </a:cubicBezTo>
                  <a:cubicBezTo>
                    <a:pt x="903" y="1016"/>
                    <a:pt x="917" y="1011"/>
                    <a:pt x="928" y="1001"/>
                  </a:cubicBezTo>
                  <a:cubicBezTo>
                    <a:pt x="1058" y="852"/>
                    <a:pt x="1216" y="741"/>
                    <a:pt x="1401" y="667"/>
                  </a:cubicBezTo>
                  <a:cubicBezTo>
                    <a:pt x="1420" y="657"/>
                    <a:pt x="1438" y="639"/>
                    <a:pt x="1429" y="611"/>
                  </a:cubicBezTo>
                  <a:lnTo>
                    <a:pt x="1373" y="342"/>
                  </a:lnTo>
                  <a:cubicBezTo>
                    <a:pt x="1364" y="296"/>
                    <a:pt x="1373" y="240"/>
                    <a:pt x="1401" y="193"/>
                  </a:cubicBezTo>
                  <a:cubicBezTo>
                    <a:pt x="1429" y="156"/>
                    <a:pt x="1466" y="119"/>
                    <a:pt x="1522" y="110"/>
                  </a:cubicBezTo>
                  <a:cubicBezTo>
                    <a:pt x="1534" y="108"/>
                    <a:pt x="1545" y="107"/>
                    <a:pt x="1557" y="107"/>
                  </a:cubicBezTo>
                  <a:close/>
                  <a:moveTo>
                    <a:pt x="1569" y="0"/>
                  </a:moveTo>
                  <a:cubicBezTo>
                    <a:pt x="1547" y="0"/>
                    <a:pt x="1525" y="3"/>
                    <a:pt x="1503" y="8"/>
                  </a:cubicBezTo>
                  <a:cubicBezTo>
                    <a:pt x="1420" y="27"/>
                    <a:pt x="1355" y="73"/>
                    <a:pt x="1309" y="138"/>
                  </a:cubicBezTo>
                  <a:cubicBezTo>
                    <a:pt x="1271" y="212"/>
                    <a:pt x="1253" y="286"/>
                    <a:pt x="1271" y="370"/>
                  </a:cubicBezTo>
                  <a:lnTo>
                    <a:pt x="1318" y="592"/>
                  </a:lnTo>
                  <a:cubicBezTo>
                    <a:pt x="1160" y="667"/>
                    <a:pt x="1012" y="769"/>
                    <a:pt x="882" y="899"/>
                  </a:cubicBezTo>
                  <a:lnTo>
                    <a:pt x="696" y="769"/>
                  </a:lnTo>
                  <a:cubicBezTo>
                    <a:pt x="647" y="739"/>
                    <a:pt x="590" y="724"/>
                    <a:pt x="534" y="724"/>
                  </a:cubicBezTo>
                  <a:cubicBezTo>
                    <a:pt x="433" y="724"/>
                    <a:pt x="333" y="772"/>
                    <a:pt x="279" y="861"/>
                  </a:cubicBezTo>
                  <a:cubicBezTo>
                    <a:pt x="186" y="1001"/>
                    <a:pt x="232" y="1186"/>
                    <a:pt x="372" y="1279"/>
                  </a:cubicBezTo>
                  <a:lnTo>
                    <a:pt x="557" y="1399"/>
                  </a:lnTo>
                  <a:cubicBezTo>
                    <a:pt x="501" y="1566"/>
                    <a:pt x="464" y="1743"/>
                    <a:pt x="464" y="1928"/>
                  </a:cubicBezTo>
                  <a:lnTo>
                    <a:pt x="242" y="1975"/>
                  </a:lnTo>
                  <a:cubicBezTo>
                    <a:pt x="167" y="1993"/>
                    <a:pt x="103" y="2040"/>
                    <a:pt x="56" y="2104"/>
                  </a:cubicBezTo>
                  <a:cubicBezTo>
                    <a:pt x="10" y="2169"/>
                    <a:pt x="1" y="2253"/>
                    <a:pt x="19" y="2327"/>
                  </a:cubicBezTo>
                  <a:cubicBezTo>
                    <a:pt x="38" y="2411"/>
                    <a:pt x="84" y="2476"/>
                    <a:pt x="149" y="2522"/>
                  </a:cubicBezTo>
                  <a:cubicBezTo>
                    <a:pt x="193" y="2554"/>
                    <a:pt x="246" y="2568"/>
                    <a:pt x="299" y="2568"/>
                  </a:cubicBezTo>
                  <a:cubicBezTo>
                    <a:pt x="324" y="2568"/>
                    <a:pt x="348" y="2565"/>
                    <a:pt x="372" y="2559"/>
                  </a:cubicBezTo>
                  <a:lnTo>
                    <a:pt x="594" y="2513"/>
                  </a:lnTo>
                  <a:cubicBezTo>
                    <a:pt x="668" y="2680"/>
                    <a:pt x="770" y="2819"/>
                    <a:pt x="900" y="2949"/>
                  </a:cubicBezTo>
                  <a:lnTo>
                    <a:pt x="780" y="3143"/>
                  </a:lnTo>
                  <a:cubicBezTo>
                    <a:pt x="733" y="3208"/>
                    <a:pt x="724" y="3292"/>
                    <a:pt x="733" y="3366"/>
                  </a:cubicBezTo>
                  <a:cubicBezTo>
                    <a:pt x="752" y="3450"/>
                    <a:pt x="808" y="3515"/>
                    <a:pt x="873" y="3552"/>
                  </a:cubicBezTo>
                  <a:cubicBezTo>
                    <a:pt x="921" y="3586"/>
                    <a:pt x="979" y="3605"/>
                    <a:pt x="1036" y="3605"/>
                  </a:cubicBezTo>
                  <a:cubicBezTo>
                    <a:pt x="1056" y="3605"/>
                    <a:pt x="1076" y="3603"/>
                    <a:pt x="1095" y="3598"/>
                  </a:cubicBezTo>
                  <a:cubicBezTo>
                    <a:pt x="1179" y="3579"/>
                    <a:pt x="1244" y="3533"/>
                    <a:pt x="1290" y="3468"/>
                  </a:cubicBezTo>
                  <a:lnTo>
                    <a:pt x="1411" y="3273"/>
                  </a:lnTo>
                  <a:cubicBezTo>
                    <a:pt x="1578" y="3338"/>
                    <a:pt x="1754" y="3366"/>
                    <a:pt x="1930" y="3366"/>
                  </a:cubicBezTo>
                  <a:lnTo>
                    <a:pt x="1976" y="3589"/>
                  </a:lnTo>
                  <a:cubicBezTo>
                    <a:pt x="2014" y="3728"/>
                    <a:pt x="2134" y="3821"/>
                    <a:pt x="2273" y="3821"/>
                  </a:cubicBezTo>
                  <a:lnTo>
                    <a:pt x="2338" y="3821"/>
                  </a:lnTo>
                  <a:cubicBezTo>
                    <a:pt x="2505" y="3784"/>
                    <a:pt x="2607" y="3617"/>
                    <a:pt x="2570" y="3459"/>
                  </a:cubicBezTo>
                  <a:lnTo>
                    <a:pt x="2524" y="3236"/>
                  </a:lnTo>
                  <a:cubicBezTo>
                    <a:pt x="2681" y="3162"/>
                    <a:pt x="2830" y="3060"/>
                    <a:pt x="2960" y="2930"/>
                  </a:cubicBezTo>
                  <a:lnTo>
                    <a:pt x="3145" y="3051"/>
                  </a:lnTo>
                  <a:cubicBezTo>
                    <a:pt x="3200" y="3085"/>
                    <a:pt x="3255" y="3104"/>
                    <a:pt x="3314" y="3104"/>
                  </a:cubicBezTo>
                  <a:cubicBezTo>
                    <a:pt x="3335" y="3104"/>
                    <a:pt x="3356" y="3102"/>
                    <a:pt x="3377" y="3097"/>
                  </a:cubicBezTo>
                  <a:cubicBezTo>
                    <a:pt x="3451" y="3079"/>
                    <a:pt x="3516" y="3032"/>
                    <a:pt x="3563" y="2967"/>
                  </a:cubicBezTo>
                  <a:cubicBezTo>
                    <a:pt x="3656" y="2828"/>
                    <a:pt x="3609" y="2643"/>
                    <a:pt x="3470" y="2550"/>
                  </a:cubicBezTo>
                  <a:lnTo>
                    <a:pt x="3275" y="2429"/>
                  </a:lnTo>
                  <a:cubicBezTo>
                    <a:pt x="3340" y="2262"/>
                    <a:pt x="3377" y="2086"/>
                    <a:pt x="3368" y="1900"/>
                  </a:cubicBezTo>
                  <a:lnTo>
                    <a:pt x="3591" y="1854"/>
                  </a:lnTo>
                  <a:cubicBezTo>
                    <a:pt x="3758" y="1817"/>
                    <a:pt x="3860" y="1659"/>
                    <a:pt x="3823" y="1492"/>
                  </a:cubicBezTo>
                  <a:cubicBezTo>
                    <a:pt x="3791" y="1356"/>
                    <a:pt x="3669" y="1262"/>
                    <a:pt x="3530" y="1262"/>
                  </a:cubicBezTo>
                  <a:cubicBezTo>
                    <a:pt x="3507" y="1262"/>
                    <a:pt x="3484" y="1264"/>
                    <a:pt x="3461" y="1270"/>
                  </a:cubicBezTo>
                  <a:lnTo>
                    <a:pt x="3238" y="1316"/>
                  </a:lnTo>
                  <a:cubicBezTo>
                    <a:pt x="3173" y="1149"/>
                    <a:pt x="3062" y="1001"/>
                    <a:pt x="2941" y="880"/>
                  </a:cubicBezTo>
                  <a:lnTo>
                    <a:pt x="3062" y="685"/>
                  </a:lnTo>
                  <a:cubicBezTo>
                    <a:pt x="3155" y="546"/>
                    <a:pt x="3108" y="360"/>
                    <a:pt x="2969" y="268"/>
                  </a:cubicBezTo>
                  <a:cubicBezTo>
                    <a:pt x="2922" y="241"/>
                    <a:pt x="2864" y="223"/>
                    <a:pt x="2808" y="223"/>
                  </a:cubicBezTo>
                  <a:cubicBezTo>
                    <a:pt x="2787" y="223"/>
                    <a:pt x="2766" y="226"/>
                    <a:pt x="2746" y="231"/>
                  </a:cubicBezTo>
                  <a:cubicBezTo>
                    <a:pt x="2663" y="249"/>
                    <a:pt x="2598" y="296"/>
                    <a:pt x="2552" y="360"/>
                  </a:cubicBezTo>
                  <a:lnTo>
                    <a:pt x="2431" y="555"/>
                  </a:lnTo>
                  <a:cubicBezTo>
                    <a:pt x="2264" y="490"/>
                    <a:pt x="2088" y="463"/>
                    <a:pt x="1912" y="463"/>
                  </a:cubicBezTo>
                  <a:lnTo>
                    <a:pt x="1856" y="240"/>
                  </a:lnTo>
                  <a:cubicBezTo>
                    <a:pt x="1832" y="96"/>
                    <a:pt x="1705" y="0"/>
                    <a:pt x="1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45"/>
            <p:cNvSpPr/>
            <p:nvPr/>
          </p:nvSpPr>
          <p:spPr>
            <a:xfrm>
              <a:off x="6726465" y="2372093"/>
              <a:ext cx="344892" cy="340385"/>
            </a:xfrm>
            <a:custGeom>
              <a:rect b="b" l="l" r="r" t="t"/>
              <a:pathLst>
                <a:path extrusionOk="0" h="6721" w="6810">
                  <a:moveTo>
                    <a:pt x="3401" y="1530"/>
                  </a:moveTo>
                  <a:cubicBezTo>
                    <a:pt x="4005" y="1530"/>
                    <a:pt x="4595" y="1827"/>
                    <a:pt x="4945" y="2368"/>
                  </a:cubicBezTo>
                  <a:cubicBezTo>
                    <a:pt x="5493" y="3221"/>
                    <a:pt x="5242" y="4353"/>
                    <a:pt x="4389" y="4900"/>
                  </a:cubicBezTo>
                  <a:cubicBezTo>
                    <a:pt x="4085" y="5097"/>
                    <a:pt x="3744" y="5191"/>
                    <a:pt x="3407" y="5191"/>
                  </a:cubicBezTo>
                  <a:cubicBezTo>
                    <a:pt x="2806" y="5191"/>
                    <a:pt x="2216" y="4893"/>
                    <a:pt x="1865" y="4353"/>
                  </a:cubicBezTo>
                  <a:cubicBezTo>
                    <a:pt x="1318" y="3499"/>
                    <a:pt x="1569" y="2368"/>
                    <a:pt x="2413" y="1820"/>
                  </a:cubicBezTo>
                  <a:cubicBezTo>
                    <a:pt x="2720" y="1623"/>
                    <a:pt x="3063" y="1530"/>
                    <a:pt x="3401" y="1530"/>
                  </a:cubicBezTo>
                  <a:close/>
                  <a:moveTo>
                    <a:pt x="4037" y="0"/>
                  </a:moveTo>
                  <a:cubicBezTo>
                    <a:pt x="3828" y="0"/>
                    <a:pt x="3648" y="146"/>
                    <a:pt x="3600" y="355"/>
                  </a:cubicBezTo>
                  <a:lnTo>
                    <a:pt x="3498" y="837"/>
                  </a:lnTo>
                  <a:cubicBezTo>
                    <a:pt x="3458" y="835"/>
                    <a:pt x="3417" y="834"/>
                    <a:pt x="3377" y="834"/>
                  </a:cubicBezTo>
                  <a:cubicBezTo>
                    <a:pt x="3058" y="834"/>
                    <a:pt x="2745" y="899"/>
                    <a:pt x="2441" y="1022"/>
                  </a:cubicBezTo>
                  <a:lnTo>
                    <a:pt x="2172" y="614"/>
                  </a:lnTo>
                  <a:cubicBezTo>
                    <a:pt x="2088" y="478"/>
                    <a:pt x="1944" y="406"/>
                    <a:pt x="1796" y="406"/>
                  </a:cubicBezTo>
                  <a:cubicBezTo>
                    <a:pt x="1712" y="406"/>
                    <a:pt x="1627" y="428"/>
                    <a:pt x="1550" y="475"/>
                  </a:cubicBezTo>
                  <a:cubicBezTo>
                    <a:pt x="1346" y="605"/>
                    <a:pt x="1281" y="883"/>
                    <a:pt x="1420" y="1097"/>
                  </a:cubicBezTo>
                  <a:lnTo>
                    <a:pt x="1680" y="1505"/>
                  </a:lnTo>
                  <a:cubicBezTo>
                    <a:pt x="1411" y="1755"/>
                    <a:pt x="1207" y="2061"/>
                    <a:pt x="1068" y="2386"/>
                  </a:cubicBezTo>
                  <a:lnTo>
                    <a:pt x="585" y="2284"/>
                  </a:lnTo>
                  <a:cubicBezTo>
                    <a:pt x="552" y="2276"/>
                    <a:pt x="520" y="2273"/>
                    <a:pt x="488" y="2273"/>
                  </a:cubicBezTo>
                  <a:cubicBezTo>
                    <a:pt x="284" y="2273"/>
                    <a:pt x="105" y="2419"/>
                    <a:pt x="57" y="2627"/>
                  </a:cubicBezTo>
                  <a:cubicBezTo>
                    <a:pt x="1" y="2868"/>
                    <a:pt x="159" y="3110"/>
                    <a:pt x="400" y="3165"/>
                  </a:cubicBezTo>
                  <a:lnTo>
                    <a:pt x="873" y="3267"/>
                  </a:lnTo>
                  <a:cubicBezTo>
                    <a:pt x="864" y="3620"/>
                    <a:pt x="929" y="3982"/>
                    <a:pt x="1068" y="4325"/>
                  </a:cubicBezTo>
                  <a:lnTo>
                    <a:pt x="650" y="4594"/>
                  </a:lnTo>
                  <a:cubicBezTo>
                    <a:pt x="446" y="4724"/>
                    <a:pt x="381" y="5002"/>
                    <a:pt x="520" y="5206"/>
                  </a:cubicBezTo>
                  <a:cubicBezTo>
                    <a:pt x="604" y="5343"/>
                    <a:pt x="748" y="5415"/>
                    <a:pt x="896" y="5415"/>
                  </a:cubicBezTo>
                  <a:cubicBezTo>
                    <a:pt x="980" y="5415"/>
                    <a:pt x="1065" y="5392"/>
                    <a:pt x="1142" y="5345"/>
                  </a:cubicBezTo>
                  <a:lnTo>
                    <a:pt x="1550" y="5086"/>
                  </a:lnTo>
                  <a:cubicBezTo>
                    <a:pt x="1801" y="5355"/>
                    <a:pt x="2107" y="5559"/>
                    <a:pt x="2431" y="5698"/>
                  </a:cubicBezTo>
                  <a:lnTo>
                    <a:pt x="2329" y="6171"/>
                  </a:lnTo>
                  <a:cubicBezTo>
                    <a:pt x="2274" y="6412"/>
                    <a:pt x="2431" y="6653"/>
                    <a:pt x="2673" y="6709"/>
                  </a:cubicBezTo>
                  <a:cubicBezTo>
                    <a:pt x="2705" y="6717"/>
                    <a:pt x="2738" y="6720"/>
                    <a:pt x="2771" y="6720"/>
                  </a:cubicBezTo>
                  <a:cubicBezTo>
                    <a:pt x="2976" y="6720"/>
                    <a:pt x="3163" y="6574"/>
                    <a:pt x="3211" y="6366"/>
                  </a:cubicBezTo>
                  <a:lnTo>
                    <a:pt x="3313" y="5883"/>
                  </a:lnTo>
                  <a:cubicBezTo>
                    <a:pt x="3352" y="5885"/>
                    <a:pt x="3392" y="5887"/>
                    <a:pt x="3431" y="5887"/>
                  </a:cubicBezTo>
                  <a:cubicBezTo>
                    <a:pt x="3746" y="5887"/>
                    <a:pt x="4065" y="5821"/>
                    <a:pt x="4370" y="5698"/>
                  </a:cubicBezTo>
                  <a:lnTo>
                    <a:pt x="4630" y="6106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2"/>
                    <a:pt x="5251" y="6245"/>
                  </a:cubicBezTo>
                  <a:cubicBezTo>
                    <a:pt x="5465" y="6115"/>
                    <a:pt x="5520" y="5837"/>
                    <a:pt x="5391" y="5624"/>
                  </a:cubicBezTo>
                  <a:lnTo>
                    <a:pt x="5122" y="5215"/>
                  </a:lnTo>
                  <a:cubicBezTo>
                    <a:pt x="5400" y="4956"/>
                    <a:pt x="5604" y="4659"/>
                    <a:pt x="5743" y="4325"/>
                  </a:cubicBezTo>
                  <a:lnTo>
                    <a:pt x="6216" y="4436"/>
                  </a:lnTo>
                  <a:cubicBezTo>
                    <a:pt x="6246" y="4442"/>
                    <a:pt x="6276" y="4445"/>
                    <a:pt x="6305" y="4445"/>
                  </a:cubicBezTo>
                  <a:cubicBezTo>
                    <a:pt x="6514" y="4445"/>
                    <a:pt x="6705" y="4305"/>
                    <a:pt x="6754" y="4093"/>
                  </a:cubicBezTo>
                  <a:cubicBezTo>
                    <a:pt x="6810" y="3852"/>
                    <a:pt x="6652" y="3611"/>
                    <a:pt x="6411" y="3555"/>
                  </a:cubicBezTo>
                  <a:lnTo>
                    <a:pt x="5929" y="3453"/>
                  </a:lnTo>
                  <a:cubicBezTo>
                    <a:pt x="5938" y="3091"/>
                    <a:pt x="5882" y="2739"/>
                    <a:pt x="5743" y="2395"/>
                  </a:cubicBezTo>
                  <a:lnTo>
                    <a:pt x="6151" y="2126"/>
                  </a:lnTo>
                  <a:cubicBezTo>
                    <a:pt x="6365" y="1996"/>
                    <a:pt x="6420" y="1718"/>
                    <a:pt x="6290" y="1505"/>
                  </a:cubicBezTo>
                  <a:cubicBezTo>
                    <a:pt x="6202" y="1375"/>
                    <a:pt x="6056" y="1301"/>
                    <a:pt x="5909" y="1301"/>
                  </a:cubicBezTo>
                  <a:cubicBezTo>
                    <a:pt x="5826" y="1301"/>
                    <a:pt x="5743" y="1325"/>
                    <a:pt x="5669" y="1375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2"/>
                  </a:cubicBezTo>
                  <a:lnTo>
                    <a:pt x="4482" y="549"/>
                  </a:lnTo>
                  <a:cubicBezTo>
                    <a:pt x="4528" y="299"/>
                    <a:pt x="4379" y="67"/>
                    <a:pt x="4138" y="11"/>
                  </a:cubicBezTo>
                  <a:cubicBezTo>
                    <a:pt x="4104" y="4"/>
                    <a:pt x="4070" y="0"/>
                    <a:pt x="4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45"/>
            <p:cNvSpPr/>
            <p:nvPr/>
          </p:nvSpPr>
          <p:spPr>
            <a:xfrm>
              <a:off x="6723680" y="2369611"/>
              <a:ext cx="350058" cy="345551"/>
            </a:xfrm>
            <a:custGeom>
              <a:rect b="b" l="l" r="r" t="t"/>
              <a:pathLst>
                <a:path extrusionOk="0" h="6823" w="6912">
                  <a:moveTo>
                    <a:pt x="3453" y="1635"/>
                  </a:moveTo>
                  <a:cubicBezTo>
                    <a:pt x="4040" y="1635"/>
                    <a:pt x="4615" y="1924"/>
                    <a:pt x="4954" y="2454"/>
                  </a:cubicBezTo>
                  <a:cubicBezTo>
                    <a:pt x="5483" y="3279"/>
                    <a:pt x="5242" y="4374"/>
                    <a:pt x="4416" y="4903"/>
                  </a:cubicBezTo>
                  <a:cubicBezTo>
                    <a:pt x="4117" y="5094"/>
                    <a:pt x="3783" y="5186"/>
                    <a:pt x="3453" y="5186"/>
                  </a:cubicBezTo>
                  <a:cubicBezTo>
                    <a:pt x="2872" y="5186"/>
                    <a:pt x="2304" y="4901"/>
                    <a:pt x="1967" y="4374"/>
                  </a:cubicBezTo>
                  <a:cubicBezTo>
                    <a:pt x="1429" y="3548"/>
                    <a:pt x="1670" y="2444"/>
                    <a:pt x="2496" y="1916"/>
                  </a:cubicBezTo>
                  <a:cubicBezTo>
                    <a:pt x="2792" y="1726"/>
                    <a:pt x="3124" y="1635"/>
                    <a:pt x="3453" y="1635"/>
                  </a:cubicBezTo>
                  <a:close/>
                  <a:moveTo>
                    <a:pt x="3452" y="1527"/>
                  </a:moveTo>
                  <a:cubicBezTo>
                    <a:pt x="3104" y="1527"/>
                    <a:pt x="2753" y="1623"/>
                    <a:pt x="2440" y="1823"/>
                  </a:cubicBezTo>
                  <a:cubicBezTo>
                    <a:pt x="1568" y="2389"/>
                    <a:pt x="1317" y="3558"/>
                    <a:pt x="1874" y="4430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13" y="5292"/>
                    <a:pt x="4165" y="5200"/>
                    <a:pt x="4472" y="4995"/>
                  </a:cubicBezTo>
                  <a:cubicBezTo>
                    <a:pt x="5353" y="4430"/>
                    <a:pt x="5603" y="3270"/>
                    <a:pt x="5047" y="2398"/>
                  </a:cubicBezTo>
                  <a:cubicBezTo>
                    <a:pt x="4684" y="1833"/>
                    <a:pt x="4073" y="1527"/>
                    <a:pt x="3452" y="1527"/>
                  </a:cubicBezTo>
                  <a:close/>
                  <a:moveTo>
                    <a:pt x="4098" y="100"/>
                  </a:moveTo>
                  <a:cubicBezTo>
                    <a:pt x="4124" y="100"/>
                    <a:pt x="4149" y="102"/>
                    <a:pt x="4175" y="107"/>
                  </a:cubicBezTo>
                  <a:cubicBezTo>
                    <a:pt x="4388" y="153"/>
                    <a:pt x="4527" y="366"/>
                    <a:pt x="4481" y="580"/>
                  </a:cubicBezTo>
                  <a:lnTo>
                    <a:pt x="4379" y="1062"/>
                  </a:lnTo>
                  <a:cubicBezTo>
                    <a:pt x="4370" y="1090"/>
                    <a:pt x="4388" y="1109"/>
                    <a:pt x="4407" y="1118"/>
                  </a:cubicBezTo>
                  <a:cubicBezTo>
                    <a:pt x="4741" y="1257"/>
                    <a:pt x="5028" y="1461"/>
                    <a:pt x="5269" y="1721"/>
                  </a:cubicBezTo>
                  <a:cubicBezTo>
                    <a:pt x="5280" y="1732"/>
                    <a:pt x="5294" y="1736"/>
                    <a:pt x="5308" y="1736"/>
                  </a:cubicBezTo>
                  <a:cubicBezTo>
                    <a:pt x="5317" y="1736"/>
                    <a:pt x="5327" y="1734"/>
                    <a:pt x="5334" y="1730"/>
                  </a:cubicBezTo>
                  <a:lnTo>
                    <a:pt x="5752" y="1461"/>
                  </a:lnTo>
                  <a:cubicBezTo>
                    <a:pt x="5819" y="1421"/>
                    <a:pt x="5893" y="1401"/>
                    <a:pt x="5966" y="1401"/>
                  </a:cubicBezTo>
                  <a:cubicBezTo>
                    <a:pt x="6096" y="1401"/>
                    <a:pt x="6222" y="1463"/>
                    <a:pt x="6299" y="1582"/>
                  </a:cubicBezTo>
                  <a:cubicBezTo>
                    <a:pt x="6420" y="1767"/>
                    <a:pt x="6364" y="2018"/>
                    <a:pt x="6178" y="2129"/>
                  </a:cubicBezTo>
                  <a:lnTo>
                    <a:pt x="5770" y="2398"/>
                  </a:lnTo>
                  <a:cubicBezTo>
                    <a:pt x="5752" y="2407"/>
                    <a:pt x="5742" y="2435"/>
                    <a:pt x="5752" y="2463"/>
                  </a:cubicBezTo>
                  <a:cubicBezTo>
                    <a:pt x="5882" y="2788"/>
                    <a:pt x="5947" y="3140"/>
                    <a:pt x="5937" y="3493"/>
                  </a:cubicBezTo>
                  <a:cubicBezTo>
                    <a:pt x="5937" y="3520"/>
                    <a:pt x="5947" y="3548"/>
                    <a:pt x="5974" y="3548"/>
                  </a:cubicBezTo>
                  <a:lnTo>
                    <a:pt x="6457" y="3650"/>
                  </a:lnTo>
                  <a:cubicBezTo>
                    <a:pt x="6670" y="3706"/>
                    <a:pt x="6800" y="3910"/>
                    <a:pt x="6754" y="4123"/>
                  </a:cubicBezTo>
                  <a:cubicBezTo>
                    <a:pt x="6714" y="4316"/>
                    <a:pt x="6549" y="4439"/>
                    <a:pt x="6367" y="4439"/>
                  </a:cubicBezTo>
                  <a:cubicBezTo>
                    <a:pt x="6339" y="4439"/>
                    <a:pt x="6310" y="4436"/>
                    <a:pt x="6281" y="4430"/>
                  </a:cubicBezTo>
                  <a:lnTo>
                    <a:pt x="5807" y="4328"/>
                  </a:lnTo>
                  <a:cubicBezTo>
                    <a:pt x="5802" y="4326"/>
                    <a:pt x="5797" y="4325"/>
                    <a:pt x="5792" y="4325"/>
                  </a:cubicBezTo>
                  <a:cubicBezTo>
                    <a:pt x="5770" y="4325"/>
                    <a:pt x="5750" y="4340"/>
                    <a:pt x="5742" y="4355"/>
                  </a:cubicBezTo>
                  <a:cubicBezTo>
                    <a:pt x="5613" y="4689"/>
                    <a:pt x="5409" y="4977"/>
                    <a:pt x="5149" y="5218"/>
                  </a:cubicBezTo>
                  <a:cubicBezTo>
                    <a:pt x="5130" y="5237"/>
                    <a:pt x="5121" y="5264"/>
                    <a:pt x="5139" y="5292"/>
                  </a:cubicBezTo>
                  <a:lnTo>
                    <a:pt x="5399" y="5700"/>
                  </a:lnTo>
                  <a:cubicBezTo>
                    <a:pt x="5520" y="5886"/>
                    <a:pt x="5464" y="6127"/>
                    <a:pt x="5279" y="6248"/>
                  </a:cubicBezTo>
                  <a:cubicBezTo>
                    <a:pt x="5212" y="6291"/>
                    <a:pt x="5138" y="6312"/>
                    <a:pt x="5065" y="6312"/>
                  </a:cubicBezTo>
                  <a:cubicBezTo>
                    <a:pt x="4935" y="6312"/>
                    <a:pt x="4809" y="6246"/>
                    <a:pt x="4731" y="6127"/>
                  </a:cubicBezTo>
                  <a:lnTo>
                    <a:pt x="4472" y="5719"/>
                  </a:lnTo>
                  <a:cubicBezTo>
                    <a:pt x="4458" y="5705"/>
                    <a:pt x="4439" y="5697"/>
                    <a:pt x="4423" y="5697"/>
                  </a:cubicBezTo>
                  <a:cubicBezTo>
                    <a:pt x="4417" y="5697"/>
                    <a:pt x="4412" y="5698"/>
                    <a:pt x="4407" y="5700"/>
                  </a:cubicBezTo>
                  <a:cubicBezTo>
                    <a:pt x="4094" y="5822"/>
                    <a:pt x="3772" y="5887"/>
                    <a:pt x="3436" y="5887"/>
                  </a:cubicBezTo>
                  <a:cubicBezTo>
                    <a:pt x="3413" y="5887"/>
                    <a:pt x="3390" y="5887"/>
                    <a:pt x="3368" y="5886"/>
                  </a:cubicBezTo>
                  <a:cubicBezTo>
                    <a:pt x="3363" y="5884"/>
                    <a:pt x="3358" y="5884"/>
                    <a:pt x="3354" y="5884"/>
                  </a:cubicBezTo>
                  <a:cubicBezTo>
                    <a:pt x="3334" y="5884"/>
                    <a:pt x="3320" y="5900"/>
                    <a:pt x="3312" y="5923"/>
                  </a:cubicBezTo>
                  <a:lnTo>
                    <a:pt x="3210" y="6406"/>
                  </a:lnTo>
                  <a:cubicBezTo>
                    <a:pt x="3170" y="6590"/>
                    <a:pt x="3005" y="6712"/>
                    <a:pt x="2824" y="6712"/>
                  </a:cubicBezTo>
                  <a:cubicBezTo>
                    <a:pt x="2795" y="6712"/>
                    <a:pt x="2766" y="6709"/>
                    <a:pt x="2737" y="6702"/>
                  </a:cubicBezTo>
                  <a:cubicBezTo>
                    <a:pt x="2523" y="6656"/>
                    <a:pt x="2394" y="6452"/>
                    <a:pt x="2440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691"/>
                  </a:cubicBezTo>
                  <a:cubicBezTo>
                    <a:pt x="2180" y="5561"/>
                    <a:pt x="1883" y="5357"/>
                    <a:pt x="1642" y="5098"/>
                  </a:cubicBezTo>
                  <a:cubicBezTo>
                    <a:pt x="1633" y="5088"/>
                    <a:pt x="1624" y="5079"/>
                    <a:pt x="1605" y="5079"/>
                  </a:cubicBezTo>
                  <a:cubicBezTo>
                    <a:pt x="1596" y="5079"/>
                    <a:pt x="1587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42"/>
                    <a:pt x="548" y="4801"/>
                    <a:pt x="733" y="4680"/>
                  </a:cubicBezTo>
                  <a:lnTo>
                    <a:pt x="1151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65" y="3678"/>
                    <a:pt x="984" y="3316"/>
                  </a:cubicBezTo>
                  <a:cubicBezTo>
                    <a:pt x="984" y="3289"/>
                    <a:pt x="965" y="3270"/>
                    <a:pt x="946" y="3261"/>
                  </a:cubicBezTo>
                  <a:lnTo>
                    <a:pt x="464" y="3159"/>
                  </a:lnTo>
                  <a:cubicBezTo>
                    <a:pt x="362" y="3140"/>
                    <a:pt x="269" y="3075"/>
                    <a:pt x="214" y="2982"/>
                  </a:cubicBezTo>
                  <a:cubicBezTo>
                    <a:pt x="158" y="2899"/>
                    <a:pt x="139" y="2788"/>
                    <a:pt x="158" y="2686"/>
                  </a:cubicBezTo>
                  <a:cubicBezTo>
                    <a:pt x="186" y="2584"/>
                    <a:pt x="241" y="2491"/>
                    <a:pt x="334" y="2435"/>
                  </a:cubicBezTo>
                  <a:cubicBezTo>
                    <a:pt x="404" y="2393"/>
                    <a:pt x="479" y="2372"/>
                    <a:pt x="555" y="2372"/>
                  </a:cubicBezTo>
                  <a:cubicBezTo>
                    <a:pt x="580" y="2372"/>
                    <a:pt x="606" y="2375"/>
                    <a:pt x="631" y="2379"/>
                  </a:cubicBezTo>
                  <a:lnTo>
                    <a:pt x="1113" y="2491"/>
                  </a:lnTo>
                  <a:cubicBezTo>
                    <a:pt x="1141" y="2491"/>
                    <a:pt x="1160" y="2481"/>
                    <a:pt x="1169" y="2454"/>
                  </a:cubicBezTo>
                  <a:cubicBezTo>
                    <a:pt x="1308" y="2129"/>
                    <a:pt x="1512" y="1832"/>
                    <a:pt x="1772" y="1591"/>
                  </a:cubicBezTo>
                  <a:cubicBezTo>
                    <a:pt x="1791" y="1572"/>
                    <a:pt x="1791" y="1545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61"/>
                  </a:cubicBezTo>
                  <a:cubicBezTo>
                    <a:pt x="1700" y="521"/>
                    <a:pt x="1775" y="501"/>
                    <a:pt x="1849" y="501"/>
                  </a:cubicBezTo>
                  <a:cubicBezTo>
                    <a:pt x="1981" y="501"/>
                    <a:pt x="2109" y="563"/>
                    <a:pt x="2180" y="682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6" y="989"/>
                    <a:pt x="3142" y="931"/>
                    <a:pt x="3469" y="931"/>
                  </a:cubicBezTo>
                  <a:cubicBezTo>
                    <a:pt x="3494" y="931"/>
                    <a:pt x="3519" y="932"/>
                    <a:pt x="3544" y="932"/>
                  </a:cubicBezTo>
                  <a:cubicBezTo>
                    <a:pt x="3572" y="932"/>
                    <a:pt x="3600" y="914"/>
                    <a:pt x="3600" y="895"/>
                  </a:cubicBezTo>
                  <a:lnTo>
                    <a:pt x="3702" y="413"/>
                  </a:lnTo>
                  <a:cubicBezTo>
                    <a:pt x="3729" y="311"/>
                    <a:pt x="3794" y="218"/>
                    <a:pt x="3878" y="162"/>
                  </a:cubicBezTo>
                  <a:cubicBezTo>
                    <a:pt x="3947" y="121"/>
                    <a:pt x="4022" y="100"/>
                    <a:pt x="4098" y="100"/>
                  </a:cubicBezTo>
                  <a:close/>
                  <a:moveTo>
                    <a:pt x="4090" y="0"/>
                  </a:moveTo>
                  <a:cubicBezTo>
                    <a:pt x="3862" y="0"/>
                    <a:pt x="3655" y="163"/>
                    <a:pt x="3600" y="394"/>
                  </a:cubicBezTo>
                  <a:lnTo>
                    <a:pt x="3507" y="830"/>
                  </a:lnTo>
                  <a:cubicBezTo>
                    <a:pt x="3485" y="830"/>
                    <a:pt x="3464" y="829"/>
                    <a:pt x="3442" y="829"/>
                  </a:cubicBezTo>
                  <a:cubicBezTo>
                    <a:pt x="3122" y="829"/>
                    <a:pt x="2810" y="894"/>
                    <a:pt x="2514" y="1007"/>
                  </a:cubicBezTo>
                  <a:lnTo>
                    <a:pt x="2273" y="635"/>
                  </a:lnTo>
                  <a:cubicBezTo>
                    <a:pt x="2177" y="485"/>
                    <a:pt x="2010" y="401"/>
                    <a:pt x="1842" y="401"/>
                  </a:cubicBezTo>
                  <a:cubicBezTo>
                    <a:pt x="1751" y="401"/>
                    <a:pt x="1659" y="426"/>
                    <a:pt x="1577" y="478"/>
                  </a:cubicBezTo>
                  <a:cubicBezTo>
                    <a:pt x="1345" y="626"/>
                    <a:pt x="1280" y="942"/>
                    <a:pt x="1429" y="1173"/>
                  </a:cubicBezTo>
                  <a:lnTo>
                    <a:pt x="1670" y="1554"/>
                  </a:lnTo>
                  <a:cubicBezTo>
                    <a:pt x="1420" y="1786"/>
                    <a:pt x="1234" y="2064"/>
                    <a:pt x="1095" y="2379"/>
                  </a:cubicBezTo>
                  <a:lnTo>
                    <a:pt x="659" y="2287"/>
                  </a:lnTo>
                  <a:cubicBezTo>
                    <a:pt x="621" y="2279"/>
                    <a:pt x="582" y="2274"/>
                    <a:pt x="544" y="2274"/>
                  </a:cubicBezTo>
                  <a:cubicBezTo>
                    <a:pt x="450" y="2274"/>
                    <a:pt x="357" y="2299"/>
                    <a:pt x="279" y="2352"/>
                  </a:cubicBezTo>
                  <a:cubicBezTo>
                    <a:pt x="167" y="2426"/>
                    <a:pt x="84" y="2537"/>
                    <a:pt x="56" y="2667"/>
                  </a:cubicBezTo>
                  <a:cubicBezTo>
                    <a:pt x="0" y="2936"/>
                    <a:pt x="167" y="3205"/>
                    <a:pt x="445" y="3270"/>
                  </a:cubicBezTo>
                  <a:lnTo>
                    <a:pt x="881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7"/>
                  </a:lnTo>
                  <a:cubicBezTo>
                    <a:pt x="445" y="4745"/>
                    <a:pt x="381" y="5060"/>
                    <a:pt x="529" y="5292"/>
                  </a:cubicBezTo>
                  <a:cubicBezTo>
                    <a:pt x="624" y="5440"/>
                    <a:pt x="786" y="5520"/>
                    <a:pt x="952" y="5520"/>
                  </a:cubicBezTo>
                  <a:cubicBezTo>
                    <a:pt x="1046" y="5520"/>
                    <a:pt x="1141" y="5494"/>
                    <a:pt x="1225" y="5441"/>
                  </a:cubicBezTo>
                  <a:lnTo>
                    <a:pt x="1596" y="5200"/>
                  </a:lnTo>
                  <a:cubicBezTo>
                    <a:pt x="1837" y="5450"/>
                    <a:pt x="2115" y="5636"/>
                    <a:pt x="2431" y="5775"/>
                  </a:cubicBezTo>
                  <a:lnTo>
                    <a:pt x="2338" y="6211"/>
                  </a:lnTo>
                  <a:cubicBezTo>
                    <a:pt x="2273" y="6480"/>
                    <a:pt x="2449" y="6749"/>
                    <a:pt x="2718" y="6814"/>
                  </a:cubicBezTo>
                  <a:cubicBezTo>
                    <a:pt x="2755" y="6814"/>
                    <a:pt x="2792" y="6823"/>
                    <a:pt x="2820" y="6823"/>
                  </a:cubicBezTo>
                  <a:cubicBezTo>
                    <a:pt x="3052" y="6823"/>
                    <a:pt x="3266" y="6665"/>
                    <a:pt x="3312" y="6424"/>
                  </a:cubicBezTo>
                  <a:lnTo>
                    <a:pt x="3405" y="5988"/>
                  </a:lnTo>
                  <a:cubicBezTo>
                    <a:pt x="3427" y="5989"/>
                    <a:pt x="3449" y="5989"/>
                    <a:pt x="3471" y="5989"/>
                  </a:cubicBezTo>
                  <a:cubicBezTo>
                    <a:pt x="3798" y="5989"/>
                    <a:pt x="4102" y="5925"/>
                    <a:pt x="4407" y="5812"/>
                  </a:cubicBezTo>
                  <a:lnTo>
                    <a:pt x="4648" y="6183"/>
                  </a:lnTo>
                  <a:cubicBezTo>
                    <a:pt x="4743" y="6337"/>
                    <a:pt x="4903" y="6420"/>
                    <a:pt x="5067" y="6420"/>
                  </a:cubicBezTo>
                  <a:cubicBezTo>
                    <a:pt x="5158" y="6420"/>
                    <a:pt x="5251" y="6394"/>
                    <a:pt x="5334" y="6341"/>
                  </a:cubicBezTo>
                  <a:cubicBezTo>
                    <a:pt x="5566" y="6192"/>
                    <a:pt x="5640" y="5877"/>
                    <a:pt x="5483" y="5645"/>
                  </a:cubicBezTo>
                  <a:lnTo>
                    <a:pt x="5242" y="5274"/>
                  </a:lnTo>
                  <a:cubicBezTo>
                    <a:pt x="5492" y="5033"/>
                    <a:pt x="5687" y="4754"/>
                    <a:pt x="5826" y="4439"/>
                  </a:cubicBezTo>
                  <a:lnTo>
                    <a:pt x="6262" y="4532"/>
                  </a:lnTo>
                  <a:cubicBezTo>
                    <a:pt x="6300" y="4541"/>
                    <a:pt x="6338" y="4545"/>
                    <a:pt x="6375" y="4545"/>
                  </a:cubicBezTo>
                  <a:cubicBezTo>
                    <a:pt x="6602" y="4545"/>
                    <a:pt x="6808" y="4382"/>
                    <a:pt x="6856" y="4151"/>
                  </a:cubicBezTo>
                  <a:cubicBezTo>
                    <a:pt x="6911" y="3882"/>
                    <a:pt x="6744" y="3613"/>
                    <a:pt x="6475" y="3558"/>
                  </a:cubicBezTo>
                  <a:lnTo>
                    <a:pt x="6039" y="3456"/>
                  </a:lnTo>
                  <a:cubicBezTo>
                    <a:pt x="6049" y="3122"/>
                    <a:pt x="5984" y="2788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40" y="1767"/>
                    <a:pt x="6383" y="1535"/>
                  </a:cubicBezTo>
                  <a:cubicBezTo>
                    <a:pt x="6286" y="1385"/>
                    <a:pt x="6124" y="1301"/>
                    <a:pt x="5958" y="1301"/>
                  </a:cubicBezTo>
                  <a:cubicBezTo>
                    <a:pt x="5868" y="1301"/>
                    <a:pt x="5778" y="1325"/>
                    <a:pt x="5696" y="1378"/>
                  </a:cubicBezTo>
                  <a:lnTo>
                    <a:pt x="5316" y="1619"/>
                  </a:lnTo>
                  <a:cubicBezTo>
                    <a:pt x="5084" y="1378"/>
                    <a:pt x="4806" y="1183"/>
                    <a:pt x="4490" y="1044"/>
                  </a:cubicBezTo>
                  <a:lnTo>
                    <a:pt x="4583" y="608"/>
                  </a:lnTo>
                  <a:cubicBezTo>
                    <a:pt x="4639" y="339"/>
                    <a:pt x="4472" y="70"/>
                    <a:pt x="4203" y="14"/>
                  </a:cubicBezTo>
                  <a:cubicBezTo>
                    <a:pt x="4165" y="5"/>
                    <a:pt x="4127" y="0"/>
                    <a:pt x="4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45"/>
            <p:cNvSpPr/>
            <p:nvPr/>
          </p:nvSpPr>
          <p:spPr>
            <a:xfrm>
              <a:off x="6714260" y="2368295"/>
              <a:ext cx="344437" cy="340436"/>
            </a:xfrm>
            <a:custGeom>
              <a:rect b="b" l="l" r="r" t="t"/>
              <a:pathLst>
                <a:path extrusionOk="0" h="6722" w="6801">
                  <a:moveTo>
                    <a:pt x="3401" y="1531"/>
                  </a:moveTo>
                  <a:cubicBezTo>
                    <a:pt x="4004" y="1531"/>
                    <a:pt x="4595" y="1828"/>
                    <a:pt x="4945" y="2368"/>
                  </a:cubicBezTo>
                  <a:cubicBezTo>
                    <a:pt x="5492" y="3222"/>
                    <a:pt x="5242" y="4354"/>
                    <a:pt x="4389" y="4901"/>
                  </a:cubicBezTo>
                  <a:cubicBezTo>
                    <a:pt x="4082" y="5098"/>
                    <a:pt x="3739" y="5191"/>
                    <a:pt x="3401" y="5191"/>
                  </a:cubicBezTo>
                  <a:cubicBezTo>
                    <a:pt x="2798" y="5191"/>
                    <a:pt x="2210" y="4894"/>
                    <a:pt x="1865" y="4354"/>
                  </a:cubicBezTo>
                  <a:cubicBezTo>
                    <a:pt x="1318" y="3500"/>
                    <a:pt x="1559" y="2368"/>
                    <a:pt x="2413" y="1821"/>
                  </a:cubicBezTo>
                  <a:cubicBezTo>
                    <a:pt x="2719" y="1624"/>
                    <a:pt x="3062" y="1531"/>
                    <a:pt x="3401" y="1531"/>
                  </a:cubicBezTo>
                  <a:close/>
                  <a:moveTo>
                    <a:pt x="4031" y="1"/>
                  </a:moveTo>
                  <a:cubicBezTo>
                    <a:pt x="3826" y="1"/>
                    <a:pt x="3640" y="147"/>
                    <a:pt x="3600" y="355"/>
                  </a:cubicBezTo>
                  <a:lnTo>
                    <a:pt x="3489" y="838"/>
                  </a:lnTo>
                  <a:cubicBezTo>
                    <a:pt x="3449" y="836"/>
                    <a:pt x="3410" y="835"/>
                    <a:pt x="3370" y="835"/>
                  </a:cubicBezTo>
                  <a:cubicBezTo>
                    <a:pt x="3056" y="835"/>
                    <a:pt x="2736" y="900"/>
                    <a:pt x="2431" y="1023"/>
                  </a:cubicBezTo>
                  <a:lnTo>
                    <a:pt x="2171" y="615"/>
                  </a:lnTo>
                  <a:cubicBezTo>
                    <a:pt x="2082" y="478"/>
                    <a:pt x="1940" y="406"/>
                    <a:pt x="1793" y="406"/>
                  </a:cubicBezTo>
                  <a:cubicBezTo>
                    <a:pt x="1711" y="406"/>
                    <a:pt x="1627" y="429"/>
                    <a:pt x="1550" y="476"/>
                  </a:cubicBezTo>
                  <a:cubicBezTo>
                    <a:pt x="1346" y="606"/>
                    <a:pt x="1281" y="884"/>
                    <a:pt x="1411" y="1097"/>
                  </a:cubicBezTo>
                  <a:lnTo>
                    <a:pt x="1680" y="1506"/>
                  </a:lnTo>
                  <a:cubicBezTo>
                    <a:pt x="1411" y="1756"/>
                    <a:pt x="1197" y="2062"/>
                    <a:pt x="1067" y="2387"/>
                  </a:cubicBezTo>
                  <a:lnTo>
                    <a:pt x="585" y="2285"/>
                  </a:lnTo>
                  <a:cubicBezTo>
                    <a:pt x="552" y="2277"/>
                    <a:pt x="519" y="2274"/>
                    <a:pt x="487" y="2274"/>
                  </a:cubicBezTo>
                  <a:cubicBezTo>
                    <a:pt x="282" y="2274"/>
                    <a:pt x="96" y="2420"/>
                    <a:pt x="56" y="2628"/>
                  </a:cubicBezTo>
                  <a:cubicBezTo>
                    <a:pt x="1" y="2869"/>
                    <a:pt x="149" y="3110"/>
                    <a:pt x="400" y="3166"/>
                  </a:cubicBezTo>
                  <a:lnTo>
                    <a:pt x="873" y="3268"/>
                  </a:lnTo>
                  <a:cubicBezTo>
                    <a:pt x="863" y="3621"/>
                    <a:pt x="919" y="3982"/>
                    <a:pt x="1067" y="4326"/>
                  </a:cubicBezTo>
                  <a:lnTo>
                    <a:pt x="650" y="4595"/>
                  </a:lnTo>
                  <a:cubicBezTo>
                    <a:pt x="446" y="4725"/>
                    <a:pt x="381" y="5003"/>
                    <a:pt x="520" y="5207"/>
                  </a:cubicBezTo>
                  <a:cubicBezTo>
                    <a:pt x="603" y="5344"/>
                    <a:pt x="747" y="5416"/>
                    <a:pt x="894" y="5416"/>
                  </a:cubicBezTo>
                  <a:cubicBezTo>
                    <a:pt x="976" y="5416"/>
                    <a:pt x="1059" y="5393"/>
                    <a:pt x="1132" y="5346"/>
                  </a:cubicBezTo>
                  <a:lnTo>
                    <a:pt x="1550" y="5086"/>
                  </a:lnTo>
                  <a:cubicBezTo>
                    <a:pt x="1800" y="5355"/>
                    <a:pt x="2106" y="5560"/>
                    <a:pt x="2431" y="5699"/>
                  </a:cubicBezTo>
                  <a:lnTo>
                    <a:pt x="2329" y="6172"/>
                  </a:lnTo>
                  <a:cubicBezTo>
                    <a:pt x="2273" y="6413"/>
                    <a:pt x="2431" y="6654"/>
                    <a:pt x="2672" y="6710"/>
                  </a:cubicBezTo>
                  <a:cubicBezTo>
                    <a:pt x="2705" y="6717"/>
                    <a:pt x="2738" y="6721"/>
                    <a:pt x="2770" y="6721"/>
                  </a:cubicBezTo>
                  <a:cubicBezTo>
                    <a:pt x="2976" y="6721"/>
                    <a:pt x="3161" y="6575"/>
                    <a:pt x="3201" y="6367"/>
                  </a:cubicBezTo>
                  <a:lnTo>
                    <a:pt x="3312" y="5884"/>
                  </a:lnTo>
                  <a:cubicBezTo>
                    <a:pt x="3352" y="5886"/>
                    <a:pt x="3391" y="5887"/>
                    <a:pt x="3431" y="5887"/>
                  </a:cubicBezTo>
                  <a:cubicBezTo>
                    <a:pt x="3746" y="5887"/>
                    <a:pt x="4065" y="5822"/>
                    <a:pt x="4370" y="5699"/>
                  </a:cubicBezTo>
                  <a:lnTo>
                    <a:pt x="4630" y="6107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3"/>
                    <a:pt x="5251" y="6246"/>
                  </a:cubicBezTo>
                  <a:cubicBezTo>
                    <a:pt x="5465" y="6116"/>
                    <a:pt x="5520" y="5838"/>
                    <a:pt x="5390" y="5624"/>
                  </a:cubicBezTo>
                  <a:lnTo>
                    <a:pt x="5121" y="5216"/>
                  </a:lnTo>
                  <a:cubicBezTo>
                    <a:pt x="5390" y="4957"/>
                    <a:pt x="5604" y="4660"/>
                    <a:pt x="5734" y="4326"/>
                  </a:cubicBezTo>
                  <a:lnTo>
                    <a:pt x="6216" y="4437"/>
                  </a:lnTo>
                  <a:cubicBezTo>
                    <a:pt x="6246" y="4443"/>
                    <a:pt x="6275" y="4445"/>
                    <a:pt x="6305" y="4445"/>
                  </a:cubicBezTo>
                  <a:cubicBezTo>
                    <a:pt x="6514" y="4445"/>
                    <a:pt x="6705" y="4305"/>
                    <a:pt x="6754" y="4094"/>
                  </a:cubicBezTo>
                  <a:cubicBezTo>
                    <a:pt x="6800" y="3853"/>
                    <a:pt x="6652" y="3611"/>
                    <a:pt x="6411" y="3556"/>
                  </a:cubicBezTo>
                  <a:lnTo>
                    <a:pt x="5928" y="3454"/>
                  </a:lnTo>
                  <a:cubicBezTo>
                    <a:pt x="5938" y="3101"/>
                    <a:pt x="5882" y="2739"/>
                    <a:pt x="5734" y="2396"/>
                  </a:cubicBezTo>
                  <a:lnTo>
                    <a:pt x="6151" y="2127"/>
                  </a:lnTo>
                  <a:cubicBezTo>
                    <a:pt x="6355" y="1997"/>
                    <a:pt x="6420" y="1719"/>
                    <a:pt x="6290" y="1515"/>
                  </a:cubicBezTo>
                  <a:cubicBezTo>
                    <a:pt x="6201" y="1378"/>
                    <a:pt x="6055" y="1306"/>
                    <a:pt x="5908" y="1306"/>
                  </a:cubicBezTo>
                  <a:cubicBezTo>
                    <a:pt x="5825" y="1306"/>
                    <a:pt x="5742" y="1329"/>
                    <a:pt x="5669" y="1376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3"/>
                  </a:cubicBezTo>
                  <a:lnTo>
                    <a:pt x="4472" y="550"/>
                  </a:lnTo>
                  <a:cubicBezTo>
                    <a:pt x="4528" y="300"/>
                    <a:pt x="4370" y="68"/>
                    <a:pt x="4129" y="12"/>
                  </a:cubicBezTo>
                  <a:cubicBezTo>
                    <a:pt x="4096" y="5"/>
                    <a:pt x="4063" y="1"/>
                    <a:pt x="40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45"/>
            <p:cNvSpPr/>
            <p:nvPr/>
          </p:nvSpPr>
          <p:spPr>
            <a:xfrm>
              <a:off x="6711474" y="2365864"/>
              <a:ext cx="348640" cy="345551"/>
            </a:xfrm>
            <a:custGeom>
              <a:rect b="b" l="l" r="r" t="t"/>
              <a:pathLst>
                <a:path extrusionOk="0" h="6823" w="6884">
                  <a:moveTo>
                    <a:pt x="3453" y="1632"/>
                  </a:moveTo>
                  <a:cubicBezTo>
                    <a:pt x="3582" y="1632"/>
                    <a:pt x="3712" y="1646"/>
                    <a:pt x="3841" y="1674"/>
                  </a:cubicBezTo>
                  <a:cubicBezTo>
                    <a:pt x="4304" y="1776"/>
                    <a:pt x="4694" y="2055"/>
                    <a:pt x="4954" y="2453"/>
                  </a:cubicBezTo>
                  <a:cubicBezTo>
                    <a:pt x="5214" y="2852"/>
                    <a:pt x="5297" y="3325"/>
                    <a:pt x="5195" y="3789"/>
                  </a:cubicBezTo>
                  <a:cubicBezTo>
                    <a:pt x="5093" y="4253"/>
                    <a:pt x="4815" y="4652"/>
                    <a:pt x="4416" y="4902"/>
                  </a:cubicBezTo>
                  <a:cubicBezTo>
                    <a:pt x="4117" y="5094"/>
                    <a:pt x="3782" y="5186"/>
                    <a:pt x="3450" y="5186"/>
                  </a:cubicBezTo>
                  <a:cubicBezTo>
                    <a:pt x="2866" y="5186"/>
                    <a:pt x="2295" y="4901"/>
                    <a:pt x="1957" y="4374"/>
                  </a:cubicBezTo>
                  <a:cubicBezTo>
                    <a:pt x="1429" y="3548"/>
                    <a:pt x="1670" y="2444"/>
                    <a:pt x="2495" y="1915"/>
                  </a:cubicBezTo>
                  <a:cubicBezTo>
                    <a:pt x="2784" y="1728"/>
                    <a:pt x="3116" y="1632"/>
                    <a:pt x="3453" y="1632"/>
                  </a:cubicBezTo>
                  <a:close/>
                  <a:moveTo>
                    <a:pt x="3449" y="1526"/>
                  </a:moveTo>
                  <a:cubicBezTo>
                    <a:pt x="3095" y="1526"/>
                    <a:pt x="2748" y="1628"/>
                    <a:pt x="2440" y="1823"/>
                  </a:cubicBezTo>
                  <a:cubicBezTo>
                    <a:pt x="1568" y="2389"/>
                    <a:pt x="1308" y="3557"/>
                    <a:pt x="1874" y="4429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03" y="5292"/>
                    <a:pt x="4156" y="5199"/>
                    <a:pt x="4471" y="4995"/>
                  </a:cubicBezTo>
                  <a:cubicBezTo>
                    <a:pt x="4898" y="4726"/>
                    <a:pt x="5186" y="4300"/>
                    <a:pt x="5297" y="3808"/>
                  </a:cubicBezTo>
                  <a:cubicBezTo>
                    <a:pt x="5399" y="3316"/>
                    <a:pt x="5316" y="2815"/>
                    <a:pt x="5037" y="2389"/>
                  </a:cubicBezTo>
                  <a:cubicBezTo>
                    <a:pt x="4768" y="1971"/>
                    <a:pt x="4351" y="1674"/>
                    <a:pt x="3859" y="1572"/>
                  </a:cubicBezTo>
                  <a:cubicBezTo>
                    <a:pt x="3722" y="1541"/>
                    <a:pt x="3585" y="1526"/>
                    <a:pt x="3449" y="1526"/>
                  </a:cubicBezTo>
                  <a:close/>
                  <a:moveTo>
                    <a:pt x="4080" y="103"/>
                  </a:moveTo>
                  <a:cubicBezTo>
                    <a:pt x="4111" y="103"/>
                    <a:pt x="4143" y="107"/>
                    <a:pt x="4175" y="116"/>
                  </a:cubicBezTo>
                  <a:cubicBezTo>
                    <a:pt x="4388" y="162"/>
                    <a:pt x="4527" y="375"/>
                    <a:pt x="4481" y="589"/>
                  </a:cubicBezTo>
                  <a:lnTo>
                    <a:pt x="4379" y="1062"/>
                  </a:lnTo>
                  <a:cubicBezTo>
                    <a:pt x="4369" y="1090"/>
                    <a:pt x="4388" y="1118"/>
                    <a:pt x="4406" y="1127"/>
                  </a:cubicBezTo>
                  <a:cubicBezTo>
                    <a:pt x="4740" y="1257"/>
                    <a:pt x="5028" y="1461"/>
                    <a:pt x="5269" y="1721"/>
                  </a:cubicBezTo>
                  <a:cubicBezTo>
                    <a:pt x="5281" y="1732"/>
                    <a:pt x="5296" y="1740"/>
                    <a:pt x="5310" y="1740"/>
                  </a:cubicBezTo>
                  <a:cubicBezTo>
                    <a:pt x="5319" y="1740"/>
                    <a:pt x="5327" y="1737"/>
                    <a:pt x="5334" y="1730"/>
                  </a:cubicBezTo>
                  <a:lnTo>
                    <a:pt x="5752" y="1470"/>
                  </a:lnTo>
                  <a:cubicBezTo>
                    <a:pt x="5818" y="1427"/>
                    <a:pt x="5892" y="1406"/>
                    <a:pt x="5965" y="1406"/>
                  </a:cubicBezTo>
                  <a:cubicBezTo>
                    <a:pt x="6095" y="1406"/>
                    <a:pt x="6222" y="1472"/>
                    <a:pt x="6299" y="1591"/>
                  </a:cubicBezTo>
                  <a:cubicBezTo>
                    <a:pt x="6419" y="1776"/>
                    <a:pt x="6364" y="2017"/>
                    <a:pt x="6178" y="2138"/>
                  </a:cubicBezTo>
                  <a:lnTo>
                    <a:pt x="5770" y="2398"/>
                  </a:lnTo>
                  <a:cubicBezTo>
                    <a:pt x="5742" y="2416"/>
                    <a:pt x="5742" y="2444"/>
                    <a:pt x="5752" y="2463"/>
                  </a:cubicBezTo>
                  <a:cubicBezTo>
                    <a:pt x="5881" y="2797"/>
                    <a:pt x="5946" y="3140"/>
                    <a:pt x="5937" y="3502"/>
                  </a:cubicBezTo>
                  <a:cubicBezTo>
                    <a:pt x="5928" y="3530"/>
                    <a:pt x="5946" y="3548"/>
                    <a:pt x="5974" y="3557"/>
                  </a:cubicBezTo>
                  <a:lnTo>
                    <a:pt x="6457" y="3659"/>
                  </a:lnTo>
                  <a:cubicBezTo>
                    <a:pt x="6559" y="3678"/>
                    <a:pt x="6642" y="3743"/>
                    <a:pt x="6698" y="3836"/>
                  </a:cubicBezTo>
                  <a:cubicBezTo>
                    <a:pt x="6763" y="3919"/>
                    <a:pt x="6781" y="4030"/>
                    <a:pt x="6753" y="4133"/>
                  </a:cubicBezTo>
                  <a:cubicBezTo>
                    <a:pt x="6713" y="4317"/>
                    <a:pt x="6549" y="4439"/>
                    <a:pt x="6367" y="4439"/>
                  </a:cubicBezTo>
                  <a:cubicBezTo>
                    <a:pt x="6339" y="4439"/>
                    <a:pt x="6309" y="4436"/>
                    <a:pt x="6280" y="4429"/>
                  </a:cubicBezTo>
                  <a:lnTo>
                    <a:pt x="5807" y="4327"/>
                  </a:lnTo>
                  <a:cubicBezTo>
                    <a:pt x="5779" y="4327"/>
                    <a:pt x="5752" y="4337"/>
                    <a:pt x="5742" y="4364"/>
                  </a:cubicBezTo>
                  <a:cubicBezTo>
                    <a:pt x="5603" y="4689"/>
                    <a:pt x="5408" y="4986"/>
                    <a:pt x="5139" y="5227"/>
                  </a:cubicBezTo>
                  <a:cubicBezTo>
                    <a:pt x="5121" y="5246"/>
                    <a:pt x="5121" y="5274"/>
                    <a:pt x="5139" y="5292"/>
                  </a:cubicBezTo>
                  <a:lnTo>
                    <a:pt x="5399" y="5700"/>
                  </a:lnTo>
                  <a:cubicBezTo>
                    <a:pt x="5455" y="5793"/>
                    <a:pt x="5473" y="5895"/>
                    <a:pt x="5455" y="6006"/>
                  </a:cubicBezTo>
                  <a:cubicBezTo>
                    <a:pt x="5427" y="6108"/>
                    <a:pt x="5371" y="6192"/>
                    <a:pt x="5278" y="6248"/>
                  </a:cubicBezTo>
                  <a:cubicBezTo>
                    <a:pt x="5211" y="6288"/>
                    <a:pt x="5138" y="6314"/>
                    <a:pt x="5063" y="6314"/>
                  </a:cubicBezTo>
                  <a:cubicBezTo>
                    <a:pt x="5036" y="6314"/>
                    <a:pt x="5009" y="6311"/>
                    <a:pt x="4982" y="6303"/>
                  </a:cubicBezTo>
                  <a:cubicBezTo>
                    <a:pt x="4880" y="6285"/>
                    <a:pt x="4787" y="6220"/>
                    <a:pt x="4731" y="6127"/>
                  </a:cubicBezTo>
                  <a:lnTo>
                    <a:pt x="4462" y="5719"/>
                  </a:lnTo>
                  <a:cubicBezTo>
                    <a:pt x="4455" y="5705"/>
                    <a:pt x="4439" y="5697"/>
                    <a:pt x="4423" y="5697"/>
                  </a:cubicBezTo>
                  <a:cubicBezTo>
                    <a:pt x="4417" y="5697"/>
                    <a:pt x="4411" y="5698"/>
                    <a:pt x="4406" y="5700"/>
                  </a:cubicBezTo>
                  <a:cubicBezTo>
                    <a:pt x="4096" y="5830"/>
                    <a:pt x="3770" y="5887"/>
                    <a:pt x="3442" y="5887"/>
                  </a:cubicBezTo>
                  <a:cubicBezTo>
                    <a:pt x="3417" y="5887"/>
                    <a:pt x="3392" y="5886"/>
                    <a:pt x="3367" y="5886"/>
                  </a:cubicBezTo>
                  <a:cubicBezTo>
                    <a:pt x="3340" y="5886"/>
                    <a:pt x="3321" y="5904"/>
                    <a:pt x="3312" y="5923"/>
                  </a:cubicBezTo>
                  <a:lnTo>
                    <a:pt x="3210" y="6405"/>
                  </a:lnTo>
                  <a:cubicBezTo>
                    <a:pt x="3182" y="6507"/>
                    <a:pt x="3126" y="6600"/>
                    <a:pt x="3033" y="6656"/>
                  </a:cubicBezTo>
                  <a:cubicBezTo>
                    <a:pt x="2971" y="6698"/>
                    <a:pt x="2893" y="6718"/>
                    <a:pt x="2814" y="6718"/>
                  </a:cubicBezTo>
                  <a:cubicBezTo>
                    <a:pt x="2788" y="6718"/>
                    <a:pt x="2762" y="6716"/>
                    <a:pt x="2737" y="6711"/>
                  </a:cubicBezTo>
                  <a:cubicBezTo>
                    <a:pt x="2635" y="6684"/>
                    <a:pt x="2542" y="6619"/>
                    <a:pt x="2486" y="6535"/>
                  </a:cubicBezTo>
                  <a:cubicBezTo>
                    <a:pt x="2431" y="6442"/>
                    <a:pt x="2412" y="6340"/>
                    <a:pt x="2431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700"/>
                  </a:cubicBezTo>
                  <a:cubicBezTo>
                    <a:pt x="2171" y="5561"/>
                    <a:pt x="1883" y="5357"/>
                    <a:pt x="1642" y="5097"/>
                  </a:cubicBezTo>
                  <a:cubicBezTo>
                    <a:pt x="1633" y="5088"/>
                    <a:pt x="1614" y="5079"/>
                    <a:pt x="1605" y="5079"/>
                  </a:cubicBezTo>
                  <a:cubicBezTo>
                    <a:pt x="1596" y="5079"/>
                    <a:pt x="1586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51"/>
                    <a:pt x="547" y="4800"/>
                    <a:pt x="733" y="4680"/>
                  </a:cubicBezTo>
                  <a:lnTo>
                    <a:pt x="1150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74" y="3678"/>
                    <a:pt x="983" y="3316"/>
                  </a:cubicBezTo>
                  <a:cubicBezTo>
                    <a:pt x="983" y="3298"/>
                    <a:pt x="965" y="3270"/>
                    <a:pt x="946" y="3270"/>
                  </a:cubicBezTo>
                  <a:lnTo>
                    <a:pt x="464" y="3158"/>
                  </a:lnTo>
                  <a:cubicBezTo>
                    <a:pt x="250" y="3112"/>
                    <a:pt x="111" y="2899"/>
                    <a:pt x="158" y="2685"/>
                  </a:cubicBezTo>
                  <a:cubicBezTo>
                    <a:pt x="198" y="2501"/>
                    <a:pt x="362" y="2379"/>
                    <a:pt x="544" y="2379"/>
                  </a:cubicBezTo>
                  <a:cubicBezTo>
                    <a:pt x="573" y="2379"/>
                    <a:pt x="602" y="2382"/>
                    <a:pt x="631" y="2389"/>
                  </a:cubicBezTo>
                  <a:lnTo>
                    <a:pt x="1113" y="2491"/>
                  </a:lnTo>
                  <a:cubicBezTo>
                    <a:pt x="1132" y="2491"/>
                    <a:pt x="1160" y="2481"/>
                    <a:pt x="1169" y="2463"/>
                  </a:cubicBezTo>
                  <a:cubicBezTo>
                    <a:pt x="1308" y="2129"/>
                    <a:pt x="1512" y="1841"/>
                    <a:pt x="1772" y="1591"/>
                  </a:cubicBezTo>
                  <a:cubicBezTo>
                    <a:pt x="1790" y="1581"/>
                    <a:pt x="1790" y="1554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70"/>
                  </a:cubicBezTo>
                  <a:cubicBezTo>
                    <a:pt x="1702" y="529"/>
                    <a:pt x="1777" y="508"/>
                    <a:pt x="1853" y="508"/>
                  </a:cubicBezTo>
                  <a:cubicBezTo>
                    <a:pt x="1879" y="508"/>
                    <a:pt x="1904" y="510"/>
                    <a:pt x="1930" y="515"/>
                  </a:cubicBezTo>
                  <a:cubicBezTo>
                    <a:pt x="2041" y="533"/>
                    <a:pt x="2124" y="598"/>
                    <a:pt x="2180" y="691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8" y="996"/>
                    <a:pt x="3147" y="931"/>
                    <a:pt x="3477" y="931"/>
                  </a:cubicBezTo>
                  <a:cubicBezTo>
                    <a:pt x="3499" y="931"/>
                    <a:pt x="3522" y="931"/>
                    <a:pt x="3544" y="932"/>
                  </a:cubicBezTo>
                  <a:cubicBezTo>
                    <a:pt x="3549" y="934"/>
                    <a:pt x="3553" y="934"/>
                    <a:pt x="3558" y="934"/>
                  </a:cubicBezTo>
                  <a:cubicBezTo>
                    <a:pt x="3578" y="934"/>
                    <a:pt x="3592" y="918"/>
                    <a:pt x="3599" y="895"/>
                  </a:cubicBezTo>
                  <a:lnTo>
                    <a:pt x="3701" y="413"/>
                  </a:lnTo>
                  <a:cubicBezTo>
                    <a:pt x="3729" y="311"/>
                    <a:pt x="3785" y="227"/>
                    <a:pt x="3878" y="162"/>
                  </a:cubicBezTo>
                  <a:cubicBezTo>
                    <a:pt x="3942" y="124"/>
                    <a:pt x="4010" y="103"/>
                    <a:pt x="4080" y="103"/>
                  </a:cubicBezTo>
                  <a:close/>
                  <a:moveTo>
                    <a:pt x="4086" y="0"/>
                  </a:moveTo>
                  <a:cubicBezTo>
                    <a:pt x="3855" y="0"/>
                    <a:pt x="3655" y="163"/>
                    <a:pt x="3599" y="394"/>
                  </a:cubicBezTo>
                  <a:lnTo>
                    <a:pt x="3507" y="830"/>
                  </a:lnTo>
                  <a:cubicBezTo>
                    <a:pt x="3485" y="829"/>
                    <a:pt x="3463" y="829"/>
                    <a:pt x="3442" y="829"/>
                  </a:cubicBezTo>
                  <a:cubicBezTo>
                    <a:pt x="3121" y="829"/>
                    <a:pt x="2810" y="893"/>
                    <a:pt x="2514" y="1006"/>
                  </a:cubicBezTo>
                  <a:lnTo>
                    <a:pt x="2273" y="635"/>
                  </a:lnTo>
                  <a:cubicBezTo>
                    <a:pt x="2199" y="524"/>
                    <a:pt x="2087" y="440"/>
                    <a:pt x="1957" y="413"/>
                  </a:cubicBezTo>
                  <a:cubicBezTo>
                    <a:pt x="1923" y="405"/>
                    <a:pt x="1889" y="402"/>
                    <a:pt x="1854" y="402"/>
                  </a:cubicBezTo>
                  <a:cubicBezTo>
                    <a:pt x="1757" y="402"/>
                    <a:pt x="1659" y="430"/>
                    <a:pt x="1577" y="478"/>
                  </a:cubicBezTo>
                  <a:cubicBezTo>
                    <a:pt x="1345" y="626"/>
                    <a:pt x="1280" y="941"/>
                    <a:pt x="1429" y="1173"/>
                  </a:cubicBezTo>
                  <a:lnTo>
                    <a:pt x="1670" y="1554"/>
                  </a:lnTo>
                  <a:cubicBezTo>
                    <a:pt x="1419" y="1786"/>
                    <a:pt x="1225" y="2064"/>
                    <a:pt x="1095" y="2379"/>
                  </a:cubicBezTo>
                  <a:lnTo>
                    <a:pt x="659" y="2286"/>
                  </a:lnTo>
                  <a:cubicBezTo>
                    <a:pt x="619" y="2277"/>
                    <a:pt x="581" y="2273"/>
                    <a:pt x="542" y="2273"/>
                  </a:cubicBezTo>
                  <a:cubicBezTo>
                    <a:pt x="309" y="2273"/>
                    <a:pt x="103" y="2436"/>
                    <a:pt x="56" y="2667"/>
                  </a:cubicBezTo>
                  <a:cubicBezTo>
                    <a:pt x="0" y="2936"/>
                    <a:pt x="167" y="3205"/>
                    <a:pt x="436" y="3261"/>
                  </a:cubicBezTo>
                  <a:lnTo>
                    <a:pt x="872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6"/>
                  </a:lnTo>
                  <a:cubicBezTo>
                    <a:pt x="445" y="4745"/>
                    <a:pt x="380" y="5051"/>
                    <a:pt x="529" y="5292"/>
                  </a:cubicBezTo>
                  <a:cubicBezTo>
                    <a:pt x="623" y="5440"/>
                    <a:pt x="782" y="5520"/>
                    <a:pt x="945" y="5520"/>
                  </a:cubicBezTo>
                  <a:cubicBezTo>
                    <a:pt x="1038" y="5520"/>
                    <a:pt x="1131" y="5494"/>
                    <a:pt x="1215" y="5441"/>
                  </a:cubicBezTo>
                  <a:lnTo>
                    <a:pt x="1596" y="5199"/>
                  </a:lnTo>
                  <a:cubicBezTo>
                    <a:pt x="1837" y="5441"/>
                    <a:pt x="2115" y="5635"/>
                    <a:pt x="2431" y="5774"/>
                  </a:cubicBezTo>
                  <a:lnTo>
                    <a:pt x="2328" y="6210"/>
                  </a:lnTo>
                  <a:cubicBezTo>
                    <a:pt x="2301" y="6340"/>
                    <a:pt x="2328" y="6480"/>
                    <a:pt x="2403" y="6591"/>
                  </a:cubicBezTo>
                  <a:cubicBezTo>
                    <a:pt x="2468" y="6702"/>
                    <a:pt x="2579" y="6776"/>
                    <a:pt x="2718" y="6804"/>
                  </a:cubicBezTo>
                  <a:cubicBezTo>
                    <a:pt x="2746" y="6813"/>
                    <a:pt x="2783" y="6823"/>
                    <a:pt x="2820" y="6823"/>
                  </a:cubicBezTo>
                  <a:cubicBezTo>
                    <a:pt x="3052" y="6823"/>
                    <a:pt x="3256" y="6656"/>
                    <a:pt x="3312" y="6424"/>
                  </a:cubicBezTo>
                  <a:lnTo>
                    <a:pt x="3405" y="5988"/>
                  </a:lnTo>
                  <a:cubicBezTo>
                    <a:pt x="3429" y="5989"/>
                    <a:pt x="3453" y="5989"/>
                    <a:pt x="3478" y="5989"/>
                  </a:cubicBezTo>
                  <a:cubicBezTo>
                    <a:pt x="3795" y="5989"/>
                    <a:pt x="4104" y="5932"/>
                    <a:pt x="4397" y="5812"/>
                  </a:cubicBezTo>
                  <a:lnTo>
                    <a:pt x="4638" y="6192"/>
                  </a:lnTo>
                  <a:cubicBezTo>
                    <a:pt x="4713" y="6303"/>
                    <a:pt x="4824" y="6377"/>
                    <a:pt x="4954" y="6405"/>
                  </a:cubicBezTo>
                  <a:cubicBezTo>
                    <a:pt x="4992" y="6413"/>
                    <a:pt x="5030" y="6418"/>
                    <a:pt x="5069" y="6418"/>
                  </a:cubicBezTo>
                  <a:cubicBezTo>
                    <a:pt x="5162" y="6418"/>
                    <a:pt x="5255" y="6393"/>
                    <a:pt x="5334" y="6340"/>
                  </a:cubicBezTo>
                  <a:cubicBezTo>
                    <a:pt x="5445" y="6266"/>
                    <a:pt x="5520" y="6155"/>
                    <a:pt x="5557" y="6025"/>
                  </a:cubicBezTo>
                  <a:cubicBezTo>
                    <a:pt x="5585" y="5895"/>
                    <a:pt x="5557" y="5756"/>
                    <a:pt x="5483" y="5645"/>
                  </a:cubicBezTo>
                  <a:lnTo>
                    <a:pt x="5241" y="5274"/>
                  </a:lnTo>
                  <a:cubicBezTo>
                    <a:pt x="5492" y="5032"/>
                    <a:pt x="5687" y="4754"/>
                    <a:pt x="5826" y="4439"/>
                  </a:cubicBezTo>
                  <a:lnTo>
                    <a:pt x="6262" y="4531"/>
                  </a:lnTo>
                  <a:cubicBezTo>
                    <a:pt x="6300" y="4541"/>
                    <a:pt x="6337" y="4545"/>
                    <a:pt x="6375" y="4545"/>
                  </a:cubicBezTo>
                  <a:cubicBezTo>
                    <a:pt x="6602" y="4545"/>
                    <a:pt x="6808" y="4382"/>
                    <a:pt x="6855" y="4151"/>
                  </a:cubicBezTo>
                  <a:cubicBezTo>
                    <a:pt x="6883" y="4021"/>
                    <a:pt x="6865" y="3891"/>
                    <a:pt x="6791" y="3771"/>
                  </a:cubicBezTo>
                  <a:cubicBezTo>
                    <a:pt x="6716" y="3659"/>
                    <a:pt x="6605" y="3585"/>
                    <a:pt x="6475" y="3557"/>
                  </a:cubicBezTo>
                  <a:lnTo>
                    <a:pt x="6039" y="3465"/>
                  </a:lnTo>
                  <a:cubicBezTo>
                    <a:pt x="6048" y="3121"/>
                    <a:pt x="5983" y="2787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31" y="1767"/>
                    <a:pt x="6382" y="1535"/>
                  </a:cubicBezTo>
                  <a:cubicBezTo>
                    <a:pt x="6286" y="1385"/>
                    <a:pt x="6123" y="1301"/>
                    <a:pt x="5958" y="1301"/>
                  </a:cubicBezTo>
                  <a:cubicBezTo>
                    <a:pt x="5868" y="1301"/>
                    <a:pt x="5777" y="1325"/>
                    <a:pt x="5696" y="1377"/>
                  </a:cubicBezTo>
                  <a:lnTo>
                    <a:pt x="5316" y="1619"/>
                  </a:lnTo>
                  <a:cubicBezTo>
                    <a:pt x="5084" y="1377"/>
                    <a:pt x="4805" y="1183"/>
                    <a:pt x="4490" y="1043"/>
                  </a:cubicBezTo>
                  <a:lnTo>
                    <a:pt x="4583" y="607"/>
                  </a:lnTo>
                  <a:cubicBezTo>
                    <a:pt x="4638" y="338"/>
                    <a:pt x="4471" y="69"/>
                    <a:pt x="4202" y="14"/>
                  </a:cubicBezTo>
                  <a:cubicBezTo>
                    <a:pt x="4163" y="5"/>
                    <a:pt x="4124" y="0"/>
                    <a:pt x="4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45"/>
            <p:cNvSpPr/>
            <p:nvPr/>
          </p:nvSpPr>
          <p:spPr>
            <a:xfrm>
              <a:off x="6650396" y="2651907"/>
              <a:ext cx="191691" cy="189463"/>
            </a:xfrm>
            <a:custGeom>
              <a:rect b="b" l="l" r="r" t="t"/>
              <a:pathLst>
                <a:path extrusionOk="0" h="3741" w="3785">
                  <a:moveTo>
                    <a:pt x="1898" y="852"/>
                  </a:moveTo>
                  <a:cubicBezTo>
                    <a:pt x="2084" y="852"/>
                    <a:pt x="2272" y="902"/>
                    <a:pt x="2440" y="1008"/>
                  </a:cubicBezTo>
                  <a:cubicBezTo>
                    <a:pt x="2913" y="1314"/>
                    <a:pt x="3052" y="1945"/>
                    <a:pt x="2755" y="2418"/>
                  </a:cubicBezTo>
                  <a:cubicBezTo>
                    <a:pt x="2558" y="2723"/>
                    <a:pt x="2225" y="2889"/>
                    <a:pt x="1887" y="2889"/>
                  </a:cubicBezTo>
                  <a:cubicBezTo>
                    <a:pt x="1701" y="2889"/>
                    <a:pt x="1513" y="2839"/>
                    <a:pt x="1345" y="2733"/>
                  </a:cubicBezTo>
                  <a:cubicBezTo>
                    <a:pt x="872" y="2427"/>
                    <a:pt x="733" y="1796"/>
                    <a:pt x="1030" y="1323"/>
                  </a:cubicBezTo>
                  <a:cubicBezTo>
                    <a:pt x="1227" y="1018"/>
                    <a:pt x="1560" y="852"/>
                    <a:pt x="1898" y="852"/>
                  </a:cubicBezTo>
                  <a:close/>
                  <a:moveTo>
                    <a:pt x="1528" y="1"/>
                  </a:moveTo>
                  <a:cubicBezTo>
                    <a:pt x="1511" y="1"/>
                    <a:pt x="1493" y="2"/>
                    <a:pt x="1475" y="6"/>
                  </a:cubicBezTo>
                  <a:cubicBezTo>
                    <a:pt x="1345" y="34"/>
                    <a:pt x="1262" y="173"/>
                    <a:pt x="1289" y="303"/>
                  </a:cubicBezTo>
                  <a:lnTo>
                    <a:pt x="1345" y="572"/>
                  </a:lnTo>
                  <a:cubicBezTo>
                    <a:pt x="1169" y="646"/>
                    <a:pt x="993" y="767"/>
                    <a:pt x="853" y="915"/>
                  </a:cubicBezTo>
                  <a:lnTo>
                    <a:pt x="631" y="767"/>
                  </a:lnTo>
                  <a:cubicBezTo>
                    <a:pt x="588" y="740"/>
                    <a:pt x="541" y="728"/>
                    <a:pt x="494" y="728"/>
                  </a:cubicBezTo>
                  <a:cubicBezTo>
                    <a:pt x="409" y="728"/>
                    <a:pt x="326" y="769"/>
                    <a:pt x="278" y="841"/>
                  </a:cubicBezTo>
                  <a:cubicBezTo>
                    <a:pt x="204" y="961"/>
                    <a:pt x="241" y="1119"/>
                    <a:pt x="362" y="1193"/>
                  </a:cubicBezTo>
                  <a:lnTo>
                    <a:pt x="584" y="1332"/>
                  </a:lnTo>
                  <a:cubicBezTo>
                    <a:pt x="510" y="1527"/>
                    <a:pt x="473" y="1731"/>
                    <a:pt x="482" y="1926"/>
                  </a:cubicBezTo>
                  <a:lnTo>
                    <a:pt x="213" y="1982"/>
                  </a:lnTo>
                  <a:cubicBezTo>
                    <a:pt x="84" y="2019"/>
                    <a:pt x="0" y="2149"/>
                    <a:pt x="28" y="2288"/>
                  </a:cubicBezTo>
                  <a:cubicBezTo>
                    <a:pt x="52" y="2401"/>
                    <a:pt x="161" y="2479"/>
                    <a:pt x="274" y="2479"/>
                  </a:cubicBezTo>
                  <a:cubicBezTo>
                    <a:pt x="291" y="2479"/>
                    <a:pt x="308" y="2477"/>
                    <a:pt x="325" y="2473"/>
                  </a:cubicBezTo>
                  <a:lnTo>
                    <a:pt x="594" y="2418"/>
                  </a:lnTo>
                  <a:cubicBezTo>
                    <a:pt x="668" y="2594"/>
                    <a:pt x="779" y="2770"/>
                    <a:pt x="937" y="2909"/>
                  </a:cubicBezTo>
                  <a:lnTo>
                    <a:pt x="789" y="3132"/>
                  </a:lnTo>
                  <a:cubicBezTo>
                    <a:pt x="714" y="3253"/>
                    <a:pt x="751" y="3410"/>
                    <a:pt x="863" y="3485"/>
                  </a:cubicBezTo>
                  <a:cubicBezTo>
                    <a:pt x="905" y="3510"/>
                    <a:pt x="950" y="3523"/>
                    <a:pt x="995" y="3523"/>
                  </a:cubicBezTo>
                  <a:cubicBezTo>
                    <a:pt x="1078" y="3523"/>
                    <a:pt x="1158" y="3480"/>
                    <a:pt x="1206" y="3401"/>
                  </a:cubicBezTo>
                  <a:lnTo>
                    <a:pt x="1354" y="3179"/>
                  </a:lnTo>
                  <a:cubicBezTo>
                    <a:pt x="1530" y="3245"/>
                    <a:pt x="1712" y="3282"/>
                    <a:pt x="1889" y="3282"/>
                  </a:cubicBezTo>
                  <a:cubicBezTo>
                    <a:pt x="1909" y="3282"/>
                    <a:pt x="1928" y="3281"/>
                    <a:pt x="1948" y="3281"/>
                  </a:cubicBezTo>
                  <a:lnTo>
                    <a:pt x="2004" y="3550"/>
                  </a:lnTo>
                  <a:cubicBezTo>
                    <a:pt x="2036" y="3663"/>
                    <a:pt x="2139" y="3740"/>
                    <a:pt x="2250" y="3740"/>
                  </a:cubicBezTo>
                  <a:cubicBezTo>
                    <a:pt x="2267" y="3740"/>
                    <a:pt x="2284" y="3739"/>
                    <a:pt x="2301" y="3735"/>
                  </a:cubicBezTo>
                  <a:cubicBezTo>
                    <a:pt x="2440" y="3707"/>
                    <a:pt x="2523" y="3568"/>
                    <a:pt x="2495" y="3438"/>
                  </a:cubicBezTo>
                  <a:lnTo>
                    <a:pt x="2440" y="3169"/>
                  </a:lnTo>
                  <a:cubicBezTo>
                    <a:pt x="2616" y="3095"/>
                    <a:pt x="2783" y="2984"/>
                    <a:pt x="2922" y="2826"/>
                  </a:cubicBezTo>
                  <a:lnTo>
                    <a:pt x="3154" y="2974"/>
                  </a:lnTo>
                  <a:cubicBezTo>
                    <a:pt x="3197" y="3001"/>
                    <a:pt x="3243" y="3013"/>
                    <a:pt x="3288" y="3013"/>
                  </a:cubicBezTo>
                  <a:cubicBezTo>
                    <a:pt x="3371" y="3013"/>
                    <a:pt x="3449" y="2972"/>
                    <a:pt x="3497" y="2900"/>
                  </a:cubicBezTo>
                  <a:cubicBezTo>
                    <a:pt x="3572" y="2780"/>
                    <a:pt x="3544" y="2631"/>
                    <a:pt x="3423" y="2557"/>
                  </a:cubicBezTo>
                  <a:lnTo>
                    <a:pt x="3191" y="2409"/>
                  </a:lnTo>
                  <a:cubicBezTo>
                    <a:pt x="3275" y="2214"/>
                    <a:pt x="3312" y="2010"/>
                    <a:pt x="3303" y="1815"/>
                  </a:cubicBezTo>
                  <a:lnTo>
                    <a:pt x="3562" y="1759"/>
                  </a:lnTo>
                  <a:cubicBezTo>
                    <a:pt x="3701" y="1722"/>
                    <a:pt x="3785" y="1592"/>
                    <a:pt x="3757" y="1462"/>
                  </a:cubicBezTo>
                  <a:cubicBezTo>
                    <a:pt x="3733" y="1341"/>
                    <a:pt x="3624" y="1262"/>
                    <a:pt x="3511" y="1262"/>
                  </a:cubicBezTo>
                  <a:cubicBezTo>
                    <a:pt x="3494" y="1262"/>
                    <a:pt x="3477" y="1264"/>
                    <a:pt x="3460" y="1268"/>
                  </a:cubicBezTo>
                  <a:lnTo>
                    <a:pt x="3191" y="1323"/>
                  </a:lnTo>
                  <a:cubicBezTo>
                    <a:pt x="3117" y="1147"/>
                    <a:pt x="2996" y="980"/>
                    <a:pt x="2848" y="841"/>
                  </a:cubicBezTo>
                  <a:lnTo>
                    <a:pt x="2996" y="609"/>
                  </a:lnTo>
                  <a:cubicBezTo>
                    <a:pt x="3071" y="488"/>
                    <a:pt x="3034" y="340"/>
                    <a:pt x="2922" y="266"/>
                  </a:cubicBezTo>
                  <a:cubicBezTo>
                    <a:pt x="2878" y="238"/>
                    <a:pt x="2828" y="225"/>
                    <a:pt x="2779" y="225"/>
                  </a:cubicBezTo>
                  <a:cubicBezTo>
                    <a:pt x="2696" y="225"/>
                    <a:pt x="2616" y="264"/>
                    <a:pt x="2570" y="340"/>
                  </a:cubicBezTo>
                  <a:lnTo>
                    <a:pt x="2431" y="572"/>
                  </a:lnTo>
                  <a:cubicBezTo>
                    <a:pt x="2255" y="497"/>
                    <a:pt x="2072" y="459"/>
                    <a:pt x="1896" y="459"/>
                  </a:cubicBezTo>
                  <a:cubicBezTo>
                    <a:pt x="1876" y="459"/>
                    <a:pt x="1856" y="460"/>
                    <a:pt x="1837" y="460"/>
                  </a:cubicBezTo>
                  <a:lnTo>
                    <a:pt x="1781" y="201"/>
                  </a:lnTo>
                  <a:cubicBezTo>
                    <a:pt x="1749" y="80"/>
                    <a:pt x="1646" y="1"/>
                    <a:pt x="15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45"/>
            <p:cNvSpPr/>
            <p:nvPr/>
          </p:nvSpPr>
          <p:spPr>
            <a:xfrm>
              <a:off x="6647104" y="2648969"/>
              <a:ext cx="197364" cy="194933"/>
            </a:xfrm>
            <a:custGeom>
              <a:rect b="b" l="l" r="r" t="t"/>
              <a:pathLst>
                <a:path extrusionOk="0" h="3849" w="3897">
                  <a:moveTo>
                    <a:pt x="1957" y="964"/>
                  </a:moveTo>
                  <a:cubicBezTo>
                    <a:pt x="2143" y="964"/>
                    <a:pt x="2319" y="1010"/>
                    <a:pt x="2477" y="1112"/>
                  </a:cubicBezTo>
                  <a:cubicBezTo>
                    <a:pt x="2932" y="1400"/>
                    <a:pt x="3061" y="2003"/>
                    <a:pt x="2774" y="2448"/>
                  </a:cubicBezTo>
                  <a:cubicBezTo>
                    <a:pt x="2635" y="2671"/>
                    <a:pt x="2421" y="2819"/>
                    <a:pt x="2162" y="2875"/>
                  </a:cubicBezTo>
                  <a:cubicBezTo>
                    <a:pt x="2092" y="2890"/>
                    <a:pt x="2023" y="2898"/>
                    <a:pt x="1953" y="2898"/>
                  </a:cubicBezTo>
                  <a:cubicBezTo>
                    <a:pt x="1771" y="2898"/>
                    <a:pt x="1592" y="2846"/>
                    <a:pt x="1438" y="2745"/>
                  </a:cubicBezTo>
                  <a:cubicBezTo>
                    <a:pt x="1215" y="2606"/>
                    <a:pt x="1067" y="2392"/>
                    <a:pt x="1011" y="2133"/>
                  </a:cubicBezTo>
                  <a:cubicBezTo>
                    <a:pt x="956" y="1882"/>
                    <a:pt x="1002" y="1622"/>
                    <a:pt x="1141" y="1409"/>
                  </a:cubicBezTo>
                  <a:cubicBezTo>
                    <a:pt x="1280" y="1186"/>
                    <a:pt x="1494" y="1038"/>
                    <a:pt x="1744" y="982"/>
                  </a:cubicBezTo>
                  <a:cubicBezTo>
                    <a:pt x="1818" y="964"/>
                    <a:pt x="1893" y="964"/>
                    <a:pt x="1957" y="964"/>
                  </a:cubicBezTo>
                  <a:close/>
                  <a:moveTo>
                    <a:pt x="1959" y="853"/>
                  </a:moveTo>
                  <a:cubicBezTo>
                    <a:pt x="1881" y="853"/>
                    <a:pt x="1803" y="862"/>
                    <a:pt x="1726" y="880"/>
                  </a:cubicBezTo>
                  <a:cubicBezTo>
                    <a:pt x="1447" y="945"/>
                    <a:pt x="1206" y="1112"/>
                    <a:pt x="1058" y="1353"/>
                  </a:cubicBezTo>
                  <a:cubicBezTo>
                    <a:pt x="900" y="1595"/>
                    <a:pt x="844" y="1882"/>
                    <a:pt x="909" y="2160"/>
                  </a:cubicBezTo>
                  <a:cubicBezTo>
                    <a:pt x="974" y="2439"/>
                    <a:pt x="1141" y="2680"/>
                    <a:pt x="1382" y="2828"/>
                  </a:cubicBezTo>
                  <a:cubicBezTo>
                    <a:pt x="1549" y="2940"/>
                    <a:pt x="1753" y="3005"/>
                    <a:pt x="1957" y="3005"/>
                  </a:cubicBezTo>
                  <a:cubicBezTo>
                    <a:pt x="2032" y="3005"/>
                    <a:pt x="2106" y="2995"/>
                    <a:pt x="2189" y="2977"/>
                  </a:cubicBezTo>
                  <a:cubicBezTo>
                    <a:pt x="2468" y="2912"/>
                    <a:pt x="2709" y="2745"/>
                    <a:pt x="2857" y="2504"/>
                  </a:cubicBezTo>
                  <a:cubicBezTo>
                    <a:pt x="3182" y="2003"/>
                    <a:pt x="3034" y="1344"/>
                    <a:pt x="2533" y="1019"/>
                  </a:cubicBezTo>
                  <a:cubicBezTo>
                    <a:pt x="2359" y="912"/>
                    <a:pt x="2160" y="853"/>
                    <a:pt x="1959" y="853"/>
                  </a:cubicBezTo>
                  <a:close/>
                  <a:moveTo>
                    <a:pt x="1595" y="107"/>
                  </a:moveTo>
                  <a:cubicBezTo>
                    <a:pt x="1632" y="107"/>
                    <a:pt x="1672" y="117"/>
                    <a:pt x="1707" y="138"/>
                  </a:cubicBezTo>
                  <a:cubicBezTo>
                    <a:pt x="1753" y="166"/>
                    <a:pt x="1781" y="203"/>
                    <a:pt x="1791" y="259"/>
                  </a:cubicBezTo>
                  <a:lnTo>
                    <a:pt x="1855" y="565"/>
                  </a:lnTo>
                  <a:lnTo>
                    <a:pt x="1902" y="565"/>
                  </a:lnTo>
                  <a:cubicBezTo>
                    <a:pt x="2106" y="565"/>
                    <a:pt x="2291" y="593"/>
                    <a:pt x="2477" y="667"/>
                  </a:cubicBezTo>
                  <a:lnTo>
                    <a:pt x="2514" y="685"/>
                  </a:lnTo>
                  <a:lnTo>
                    <a:pt x="2681" y="416"/>
                  </a:lnTo>
                  <a:cubicBezTo>
                    <a:pt x="2709" y="370"/>
                    <a:pt x="2755" y="342"/>
                    <a:pt x="2811" y="333"/>
                  </a:cubicBezTo>
                  <a:cubicBezTo>
                    <a:pt x="2823" y="331"/>
                    <a:pt x="2835" y="329"/>
                    <a:pt x="2847" y="329"/>
                  </a:cubicBezTo>
                  <a:cubicBezTo>
                    <a:pt x="2885" y="329"/>
                    <a:pt x="2925" y="340"/>
                    <a:pt x="2959" y="361"/>
                  </a:cubicBezTo>
                  <a:cubicBezTo>
                    <a:pt x="3052" y="416"/>
                    <a:pt x="3080" y="537"/>
                    <a:pt x="3015" y="630"/>
                  </a:cubicBezTo>
                  <a:lnTo>
                    <a:pt x="2848" y="899"/>
                  </a:lnTo>
                  <a:lnTo>
                    <a:pt x="2876" y="927"/>
                  </a:lnTo>
                  <a:cubicBezTo>
                    <a:pt x="3024" y="1066"/>
                    <a:pt x="3136" y="1223"/>
                    <a:pt x="3210" y="1400"/>
                  </a:cubicBezTo>
                  <a:lnTo>
                    <a:pt x="3228" y="1446"/>
                  </a:lnTo>
                  <a:lnTo>
                    <a:pt x="3535" y="1372"/>
                  </a:lnTo>
                  <a:cubicBezTo>
                    <a:pt x="3548" y="1370"/>
                    <a:pt x="3562" y="1368"/>
                    <a:pt x="3575" y="1368"/>
                  </a:cubicBezTo>
                  <a:cubicBezTo>
                    <a:pt x="3613" y="1368"/>
                    <a:pt x="3648" y="1379"/>
                    <a:pt x="3683" y="1400"/>
                  </a:cubicBezTo>
                  <a:cubicBezTo>
                    <a:pt x="3729" y="1428"/>
                    <a:pt x="3757" y="1474"/>
                    <a:pt x="3776" y="1530"/>
                  </a:cubicBezTo>
                  <a:cubicBezTo>
                    <a:pt x="3785" y="1576"/>
                    <a:pt x="3776" y="1632"/>
                    <a:pt x="3748" y="1678"/>
                  </a:cubicBezTo>
                  <a:cubicBezTo>
                    <a:pt x="3720" y="1724"/>
                    <a:pt x="3674" y="1752"/>
                    <a:pt x="3618" y="1762"/>
                  </a:cubicBezTo>
                  <a:lnTo>
                    <a:pt x="3312" y="1826"/>
                  </a:lnTo>
                  <a:lnTo>
                    <a:pt x="3312" y="1873"/>
                  </a:lnTo>
                  <a:cubicBezTo>
                    <a:pt x="3321" y="2068"/>
                    <a:pt x="3284" y="2262"/>
                    <a:pt x="3210" y="2439"/>
                  </a:cubicBezTo>
                  <a:lnTo>
                    <a:pt x="3191" y="2485"/>
                  </a:lnTo>
                  <a:lnTo>
                    <a:pt x="3460" y="2652"/>
                  </a:lnTo>
                  <a:cubicBezTo>
                    <a:pt x="3507" y="2680"/>
                    <a:pt x="3535" y="2726"/>
                    <a:pt x="3553" y="2782"/>
                  </a:cubicBezTo>
                  <a:cubicBezTo>
                    <a:pt x="3562" y="2828"/>
                    <a:pt x="3553" y="2884"/>
                    <a:pt x="3525" y="2930"/>
                  </a:cubicBezTo>
                  <a:cubicBezTo>
                    <a:pt x="3484" y="2989"/>
                    <a:pt x="3421" y="3021"/>
                    <a:pt x="3357" y="3021"/>
                  </a:cubicBezTo>
                  <a:cubicBezTo>
                    <a:pt x="3320" y="3021"/>
                    <a:pt x="3281" y="3010"/>
                    <a:pt x="3247" y="2986"/>
                  </a:cubicBezTo>
                  <a:lnTo>
                    <a:pt x="2978" y="2819"/>
                  </a:lnTo>
                  <a:lnTo>
                    <a:pt x="2950" y="2847"/>
                  </a:lnTo>
                  <a:cubicBezTo>
                    <a:pt x="2820" y="2995"/>
                    <a:pt x="2663" y="3107"/>
                    <a:pt x="2477" y="3181"/>
                  </a:cubicBezTo>
                  <a:lnTo>
                    <a:pt x="2440" y="3199"/>
                  </a:lnTo>
                  <a:lnTo>
                    <a:pt x="2505" y="3506"/>
                  </a:lnTo>
                  <a:cubicBezTo>
                    <a:pt x="2514" y="3561"/>
                    <a:pt x="2514" y="3608"/>
                    <a:pt x="2477" y="3654"/>
                  </a:cubicBezTo>
                  <a:cubicBezTo>
                    <a:pt x="2449" y="3700"/>
                    <a:pt x="2412" y="3728"/>
                    <a:pt x="2356" y="3747"/>
                  </a:cubicBezTo>
                  <a:cubicBezTo>
                    <a:pt x="2342" y="3749"/>
                    <a:pt x="2329" y="3750"/>
                    <a:pt x="2316" y="3750"/>
                  </a:cubicBezTo>
                  <a:cubicBezTo>
                    <a:pt x="2278" y="3750"/>
                    <a:pt x="2243" y="3740"/>
                    <a:pt x="2208" y="3719"/>
                  </a:cubicBezTo>
                  <a:cubicBezTo>
                    <a:pt x="2162" y="3691"/>
                    <a:pt x="2134" y="3645"/>
                    <a:pt x="2124" y="3589"/>
                  </a:cubicBezTo>
                  <a:lnTo>
                    <a:pt x="2050" y="3283"/>
                  </a:lnTo>
                  <a:lnTo>
                    <a:pt x="2004" y="3283"/>
                  </a:lnTo>
                  <a:cubicBezTo>
                    <a:pt x="1984" y="3284"/>
                    <a:pt x="1965" y="3284"/>
                    <a:pt x="1945" y="3284"/>
                  </a:cubicBezTo>
                  <a:cubicBezTo>
                    <a:pt x="1772" y="3284"/>
                    <a:pt x="1605" y="3248"/>
                    <a:pt x="1438" y="3181"/>
                  </a:cubicBezTo>
                  <a:lnTo>
                    <a:pt x="1401" y="3162"/>
                  </a:lnTo>
                  <a:lnTo>
                    <a:pt x="1225" y="3431"/>
                  </a:lnTo>
                  <a:cubicBezTo>
                    <a:pt x="1188" y="3492"/>
                    <a:pt x="1124" y="3525"/>
                    <a:pt x="1058" y="3525"/>
                  </a:cubicBezTo>
                  <a:cubicBezTo>
                    <a:pt x="1023" y="3525"/>
                    <a:pt x="988" y="3516"/>
                    <a:pt x="956" y="3496"/>
                  </a:cubicBezTo>
                  <a:cubicBezTo>
                    <a:pt x="909" y="3468"/>
                    <a:pt x="881" y="3422"/>
                    <a:pt x="872" y="3366"/>
                  </a:cubicBezTo>
                  <a:cubicBezTo>
                    <a:pt x="854" y="3320"/>
                    <a:pt x="863" y="3264"/>
                    <a:pt x="891" y="3218"/>
                  </a:cubicBezTo>
                  <a:lnTo>
                    <a:pt x="1067" y="2949"/>
                  </a:lnTo>
                  <a:lnTo>
                    <a:pt x="1030" y="2921"/>
                  </a:lnTo>
                  <a:cubicBezTo>
                    <a:pt x="891" y="2791"/>
                    <a:pt x="779" y="2634"/>
                    <a:pt x="705" y="2448"/>
                  </a:cubicBezTo>
                  <a:lnTo>
                    <a:pt x="687" y="2411"/>
                  </a:lnTo>
                  <a:lnTo>
                    <a:pt x="380" y="2476"/>
                  </a:lnTo>
                  <a:cubicBezTo>
                    <a:pt x="364" y="2480"/>
                    <a:pt x="349" y="2482"/>
                    <a:pt x="333" y="2482"/>
                  </a:cubicBezTo>
                  <a:cubicBezTo>
                    <a:pt x="241" y="2482"/>
                    <a:pt x="163" y="2415"/>
                    <a:pt x="139" y="2327"/>
                  </a:cubicBezTo>
                  <a:cubicBezTo>
                    <a:pt x="121" y="2216"/>
                    <a:pt x="186" y="2114"/>
                    <a:pt x="288" y="2086"/>
                  </a:cubicBezTo>
                  <a:lnTo>
                    <a:pt x="603" y="2021"/>
                  </a:lnTo>
                  <a:lnTo>
                    <a:pt x="603" y="1975"/>
                  </a:lnTo>
                  <a:cubicBezTo>
                    <a:pt x="594" y="1780"/>
                    <a:pt x="622" y="1585"/>
                    <a:pt x="696" y="1409"/>
                  </a:cubicBezTo>
                  <a:lnTo>
                    <a:pt x="714" y="1372"/>
                  </a:lnTo>
                  <a:lnTo>
                    <a:pt x="445" y="1196"/>
                  </a:lnTo>
                  <a:cubicBezTo>
                    <a:pt x="408" y="1168"/>
                    <a:pt x="371" y="1121"/>
                    <a:pt x="362" y="1075"/>
                  </a:cubicBezTo>
                  <a:cubicBezTo>
                    <a:pt x="353" y="1019"/>
                    <a:pt x="362" y="964"/>
                    <a:pt x="390" y="927"/>
                  </a:cubicBezTo>
                  <a:cubicBezTo>
                    <a:pt x="426" y="866"/>
                    <a:pt x="494" y="833"/>
                    <a:pt x="560" y="833"/>
                  </a:cubicBezTo>
                  <a:cubicBezTo>
                    <a:pt x="595" y="833"/>
                    <a:pt x="630" y="842"/>
                    <a:pt x="659" y="862"/>
                  </a:cubicBezTo>
                  <a:lnTo>
                    <a:pt x="928" y="1038"/>
                  </a:lnTo>
                  <a:lnTo>
                    <a:pt x="956" y="1001"/>
                  </a:lnTo>
                  <a:cubicBezTo>
                    <a:pt x="1095" y="862"/>
                    <a:pt x="1252" y="750"/>
                    <a:pt x="1429" y="667"/>
                  </a:cubicBezTo>
                  <a:lnTo>
                    <a:pt x="1475" y="658"/>
                  </a:lnTo>
                  <a:lnTo>
                    <a:pt x="1401" y="342"/>
                  </a:lnTo>
                  <a:cubicBezTo>
                    <a:pt x="1392" y="296"/>
                    <a:pt x="1401" y="240"/>
                    <a:pt x="1429" y="194"/>
                  </a:cubicBezTo>
                  <a:cubicBezTo>
                    <a:pt x="1457" y="147"/>
                    <a:pt x="1503" y="120"/>
                    <a:pt x="1559" y="110"/>
                  </a:cubicBezTo>
                  <a:cubicBezTo>
                    <a:pt x="1570" y="108"/>
                    <a:pt x="1582" y="107"/>
                    <a:pt x="1595" y="107"/>
                  </a:cubicBezTo>
                  <a:close/>
                  <a:moveTo>
                    <a:pt x="1598" y="1"/>
                  </a:moveTo>
                  <a:cubicBezTo>
                    <a:pt x="1575" y="1"/>
                    <a:pt x="1553" y="3"/>
                    <a:pt x="1531" y="8"/>
                  </a:cubicBezTo>
                  <a:cubicBezTo>
                    <a:pt x="1457" y="27"/>
                    <a:pt x="1392" y="73"/>
                    <a:pt x="1345" y="138"/>
                  </a:cubicBezTo>
                  <a:cubicBezTo>
                    <a:pt x="1299" y="212"/>
                    <a:pt x="1290" y="287"/>
                    <a:pt x="1308" y="370"/>
                  </a:cubicBezTo>
                  <a:lnTo>
                    <a:pt x="1354" y="593"/>
                  </a:lnTo>
                  <a:cubicBezTo>
                    <a:pt x="1188" y="667"/>
                    <a:pt x="1039" y="769"/>
                    <a:pt x="918" y="899"/>
                  </a:cubicBezTo>
                  <a:lnTo>
                    <a:pt x="724" y="778"/>
                  </a:lnTo>
                  <a:cubicBezTo>
                    <a:pt x="673" y="744"/>
                    <a:pt x="614" y="728"/>
                    <a:pt x="556" y="728"/>
                  </a:cubicBezTo>
                  <a:cubicBezTo>
                    <a:pt x="457" y="728"/>
                    <a:pt x="359" y="777"/>
                    <a:pt x="306" y="871"/>
                  </a:cubicBezTo>
                  <a:cubicBezTo>
                    <a:pt x="213" y="1010"/>
                    <a:pt x="251" y="1196"/>
                    <a:pt x="399" y="1288"/>
                  </a:cubicBezTo>
                  <a:lnTo>
                    <a:pt x="585" y="1409"/>
                  </a:lnTo>
                  <a:cubicBezTo>
                    <a:pt x="529" y="1576"/>
                    <a:pt x="492" y="1752"/>
                    <a:pt x="492" y="1938"/>
                  </a:cubicBezTo>
                  <a:lnTo>
                    <a:pt x="269" y="1984"/>
                  </a:lnTo>
                  <a:cubicBezTo>
                    <a:pt x="102" y="2021"/>
                    <a:pt x="0" y="2188"/>
                    <a:pt x="37" y="2346"/>
                  </a:cubicBezTo>
                  <a:cubicBezTo>
                    <a:pt x="69" y="2490"/>
                    <a:pt x="198" y="2585"/>
                    <a:pt x="333" y="2585"/>
                  </a:cubicBezTo>
                  <a:cubicBezTo>
                    <a:pt x="355" y="2585"/>
                    <a:pt x="377" y="2583"/>
                    <a:pt x="399" y="2578"/>
                  </a:cubicBezTo>
                  <a:lnTo>
                    <a:pt x="622" y="2531"/>
                  </a:lnTo>
                  <a:cubicBezTo>
                    <a:pt x="696" y="2698"/>
                    <a:pt x="807" y="2838"/>
                    <a:pt x="928" y="2967"/>
                  </a:cubicBezTo>
                  <a:lnTo>
                    <a:pt x="807" y="3162"/>
                  </a:lnTo>
                  <a:cubicBezTo>
                    <a:pt x="761" y="3227"/>
                    <a:pt x="752" y="3311"/>
                    <a:pt x="770" y="3394"/>
                  </a:cubicBezTo>
                  <a:cubicBezTo>
                    <a:pt x="789" y="3468"/>
                    <a:pt x="835" y="3533"/>
                    <a:pt x="900" y="3580"/>
                  </a:cubicBezTo>
                  <a:cubicBezTo>
                    <a:pt x="949" y="3613"/>
                    <a:pt x="1004" y="3628"/>
                    <a:pt x="1059" y="3628"/>
                  </a:cubicBezTo>
                  <a:cubicBezTo>
                    <a:pt x="1159" y="3628"/>
                    <a:pt x="1257" y="3577"/>
                    <a:pt x="1317" y="3487"/>
                  </a:cubicBezTo>
                  <a:lnTo>
                    <a:pt x="1438" y="3292"/>
                  </a:lnTo>
                  <a:cubicBezTo>
                    <a:pt x="1596" y="3350"/>
                    <a:pt x="1755" y="3386"/>
                    <a:pt x="1913" y="3386"/>
                  </a:cubicBezTo>
                  <a:cubicBezTo>
                    <a:pt x="1931" y="3386"/>
                    <a:pt x="1949" y="3386"/>
                    <a:pt x="1967" y="3385"/>
                  </a:cubicBezTo>
                  <a:lnTo>
                    <a:pt x="2022" y="3617"/>
                  </a:lnTo>
                  <a:cubicBezTo>
                    <a:pt x="2032" y="3691"/>
                    <a:pt x="2078" y="3765"/>
                    <a:pt x="2152" y="3802"/>
                  </a:cubicBezTo>
                  <a:cubicBezTo>
                    <a:pt x="2199" y="3839"/>
                    <a:pt x="2254" y="3849"/>
                    <a:pt x="2310" y="3849"/>
                  </a:cubicBezTo>
                  <a:lnTo>
                    <a:pt x="2384" y="3849"/>
                  </a:lnTo>
                  <a:cubicBezTo>
                    <a:pt x="2458" y="3830"/>
                    <a:pt x="2523" y="3784"/>
                    <a:pt x="2570" y="3710"/>
                  </a:cubicBezTo>
                  <a:cubicBezTo>
                    <a:pt x="2616" y="3645"/>
                    <a:pt x="2625" y="3561"/>
                    <a:pt x="2607" y="3487"/>
                  </a:cubicBezTo>
                  <a:lnTo>
                    <a:pt x="2560" y="3255"/>
                  </a:lnTo>
                  <a:cubicBezTo>
                    <a:pt x="2727" y="3181"/>
                    <a:pt x="2876" y="3079"/>
                    <a:pt x="2996" y="2949"/>
                  </a:cubicBezTo>
                  <a:lnTo>
                    <a:pt x="3191" y="3079"/>
                  </a:lnTo>
                  <a:cubicBezTo>
                    <a:pt x="3241" y="3112"/>
                    <a:pt x="3297" y="3127"/>
                    <a:pt x="3353" y="3127"/>
                  </a:cubicBezTo>
                  <a:cubicBezTo>
                    <a:pt x="3454" y="3127"/>
                    <a:pt x="3555" y="3076"/>
                    <a:pt x="3609" y="2986"/>
                  </a:cubicBezTo>
                  <a:cubicBezTo>
                    <a:pt x="3655" y="2921"/>
                    <a:pt x="3674" y="2838"/>
                    <a:pt x="3655" y="2754"/>
                  </a:cubicBezTo>
                  <a:cubicBezTo>
                    <a:pt x="3637" y="2680"/>
                    <a:pt x="3590" y="2606"/>
                    <a:pt x="3516" y="2569"/>
                  </a:cubicBezTo>
                  <a:lnTo>
                    <a:pt x="3330" y="2439"/>
                  </a:lnTo>
                  <a:cubicBezTo>
                    <a:pt x="3386" y="2272"/>
                    <a:pt x="3423" y="2095"/>
                    <a:pt x="3423" y="1919"/>
                  </a:cubicBezTo>
                  <a:lnTo>
                    <a:pt x="3646" y="1864"/>
                  </a:lnTo>
                  <a:cubicBezTo>
                    <a:pt x="3720" y="1845"/>
                    <a:pt x="3794" y="1799"/>
                    <a:pt x="3831" y="1734"/>
                  </a:cubicBezTo>
                  <a:cubicBezTo>
                    <a:pt x="3878" y="1669"/>
                    <a:pt x="3896" y="1585"/>
                    <a:pt x="3878" y="1502"/>
                  </a:cubicBezTo>
                  <a:cubicBezTo>
                    <a:pt x="3859" y="1428"/>
                    <a:pt x="3813" y="1363"/>
                    <a:pt x="3748" y="1316"/>
                  </a:cubicBezTo>
                  <a:cubicBezTo>
                    <a:pt x="3690" y="1280"/>
                    <a:pt x="3627" y="1267"/>
                    <a:pt x="3567" y="1267"/>
                  </a:cubicBezTo>
                  <a:cubicBezTo>
                    <a:pt x="3550" y="1267"/>
                    <a:pt x="3533" y="1268"/>
                    <a:pt x="3516" y="1270"/>
                  </a:cubicBezTo>
                  <a:lnTo>
                    <a:pt x="3293" y="1326"/>
                  </a:lnTo>
                  <a:cubicBezTo>
                    <a:pt x="3219" y="1159"/>
                    <a:pt x="3108" y="1010"/>
                    <a:pt x="2987" y="880"/>
                  </a:cubicBezTo>
                  <a:lnTo>
                    <a:pt x="3108" y="685"/>
                  </a:lnTo>
                  <a:cubicBezTo>
                    <a:pt x="3201" y="546"/>
                    <a:pt x="3154" y="361"/>
                    <a:pt x="3015" y="268"/>
                  </a:cubicBezTo>
                  <a:cubicBezTo>
                    <a:pt x="2967" y="241"/>
                    <a:pt x="2910" y="224"/>
                    <a:pt x="2850" y="224"/>
                  </a:cubicBezTo>
                  <a:cubicBezTo>
                    <a:pt x="2828" y="224"/>
                    <a:pt x="2805" y="226"/>
                    <a:pt x="2783" y="231"/>
                  </a:cubicBezTo>
                  <a:cubicBezTo>
                    <a:pt x="2709" y="249"/>
                    <a:pt x="2644" y="296"/>
                    <a:pt x="2598" y="361"/>
                  </a:cubicBezTo>
                  <a:lnTo>
                    <a:pt x="2477" y="556"/>
                  </a:lnTo>
                  <a:cubicBezTo>
                    <a:pt x="2301" y="491"/>
                    <a:pt x="2124" y="463"/>
                    <a:pt x="1948" y="463"/>
                  </a:cubicBezTo>
                  <a:lnTo>
                    <a:pt x="1893" y="240"/>
                  </a:lnTo>
                  <a:cubicBezTo>
                    <a:pt x="1874" y="157"/>
                    <a:pt x="1828" y="92"/>
                    <a:pt x="1763" y="45"/>
                  </a:cubicBezTo>
                  <a:cubicBezTo>
                    <a:pt x="1715" y="18"/>
                    <a:pt x="1658" y="1"/>
                    <a:pt x="1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45"/>
            <p:cNvSpPr/>
            <p:nvPr/>
          </p:nvSpPr>
          <p:spPr>
            <a:xfrm>
              <a:off x="6548904" y="2480423"/>
              <a:ext cx="190780" cy="188501"/>
            </a:xfrm>
            <a:custGeom>
              <a:rect b="b" l="l" r="r" t="t"/>
              <a:pathLst>
                <a:path extrusionOk="0" h="3722" w="3767">
                  <a:moveTo>
                    <a:pt x="1881" y="849"/>
                  </a:moveTo>
                  <a:cubicBezTo>
                    <a:pt x="2069" y="849"/>
                    <a:pt x="2260" y="901"/>
                    <a:pt x="2431" y="1008"/>
                  </a:cubicBezTo>
                  <a:cubicBezTo>
                    <a:pt x="2895" y="1314"/>
                    <a:pt x="3034" y="1935"/>
                    <a:pt x="2737" y="2409"/>
                  </a:cubicBezTo>
                  <a:cubicBezTo>
                    <a:pt x="2547" y="2711"/>
                    <a:pt x="2220" y="2877"/>
                    <a:pt x="1885" y="2877"/>
                  </a:cubicBezTo>
                  <a:cubicBezTo>
                    <a:pt x="1697" y="2877"/>
                    <a:pt x="1506" y="2825"/>
                    <a:pt x="1336" y="2715"/>
                  </a:cubicBezTo>
                  <a:cubicBezTo>
                    <a:pt x="863" y="2418"/>
                    <a:pt x="724" y="1787"/>
                    <a:pt x="1030" y="1314"/>
                  </a:cubicBezTo>
                  <a:cubicBezTo>
                    <a:pt x="1220" y="1011"/>
                    <a:pt x="1546" y="849"/>
                    <a:pt x="1881" y="849"/>
                  </a:cubicBezTo>
                  <a:close/>
                  <a:moveTo>
                    <a:pt x="1526" y="1"/>
                  </a:moveTo>
                  <a:cubicBezTo>
                    <a:pt x="1509" y="1"/>
                    <a:pt x="1492" y="2"/>
                    <a:pt x="1475" y="6"/>
                  </a:cubicBezTo>
                  <a:cubicBezTo>
                    <a:pt x="1336" y="34"/>
                    <a:pt x="1253" y="173"/>
                    <a:pt x="1290" y="303"/>
                  </a:cubicBezTo>
                  <a:lnTo>
                    <a:pt x="1345" y="572"/>
                  </a:lnTo>
                  <a:cubicBezTo>
                    <a:pt x="1160" y="646"/>
                    <a:pt x="993" y="757"/>
                    <a:pt x="854" y="915"/>
                  </a:cubicBezTo>
                  <a:lnTo>
                    <a:pt x="631" y="767"/>
                  </a:lnTo>
                  <a:cubicBezTo>
                    <a:pt x="586" y="739"/>
                    <a:pt x="538" y="726"/>
                    <a:pt x="491" y="726"/>
                  </a:cubicBezTo>
                  <a:cubicBezTo>
                    <a:pt x="411" y="726"/>
                    <a:pt x="335" y="765"/>
                    <a:pt x="288" y="841"/>
                  </a:cubicBezTo>
                  <a:cubicBezTo>
                    <a:pt x="214" y="952"/>
                    <a:pt x="241" y="1110"/>
                    <a:pt x="362" y="1184"/>
                  </a:cubicBezTo>
                  <a:lnTo>
                    <a:pt x="585" y="1332"/>
                  </a:lnTo>
                  <a:cubicBezTo>
                    <a:pt x="510" y="1518"/>
                    <a:pt x="473" y="1722"/>
                    <a:pt x="483" y="1917"/>
                  </a:cubicBezTo>
                  <a:lnTo>
                    <a:pt x="223" y="1973"/>
                  </a:lnTo>
                  <a:cubicBezTo>
                    <a:pt x="84" y="2000"/>
                    <a:pt x="0" y="2140"/>
                    <a:pt x="28" y="2269"/>
                  </a:cubicBezTo>
                  <a:cubicBezTo>
                    <a:pt x="51" y="2386"/>
                    <a:pt x="153" y="2464"/>
                    <a:pt x="262" y="2464"/>
                  </a:cubicBezTo>
                  <a:cubicBezTo>
                    <a:pt x="283" y="2464"/>
                    <a:pt x="304" y="2461"/>
                    <a:pt x="325" y="2455"/>
                  </a:cubicBezTo>
                  <a:lnTo>
                    <a:pt x="594" y="2399"/>
                  </a:lnTo>
                  <a:cubicBezTo>
                    <a:pt x="668" y="2585"/>
                    <a:pt x="780" y="2752"/>
                    <a:pt x="928" y="2891"/>
                  </a:cubicBezTo>
                  <a:lnTo>
                    <a:pt x="789" y="3114"/>
                  </a:lnTo>
                  <a:cubicBezTo>
                    <a:pt x="715" y="3234"/>
                    <a:pt x="742" y="3383"/>
                    <a:pt x="863" y="3457"/>
                  </a:cubicBezTo>
                  <a:cubicBezTo>
                    <a:pt x="904" y="3484"/>
                    <a:pt x="952" y="3498"/>
                    <a:pt x="999" y="3498"/>
                  </a:cubicBezTo>
                  <a:cubicBezTo>
                    <a:pt x="1080" y="3498"/>
                    <a:pt x="1159" y="3459"/>
                    <a:pt x="1206" y="3383"/>
                  </a:cubicBezTo>
                  <a:lnTo>
                    <a:pt x="1355" y="3160"/>
                  </a:lnTo>
                  <a:cubicBezTo>
                    <a:pt x="1521" y="3227"/>
                    <a:pt x="1696" y="3263"/>
                    <a:pt x="1878" y="3263"/>
                  </a:cubicBezTo>
                  <a:cubicBezTo>
                    <a:pt x="1898" y="3263"/>
                    <a:pt x="1918" y="3263"/>
                    <a:pt x="1939" y="3262"/>
                  </a:cubicBezTo>
                  <a:lnTo>
                    <a:pt x="1995" y="3522"/>
                  </a:lnTo>
                  <a:cubicBezTo>
                    <a:pt x="2019" y="3643"/>
                    <a:pt x="2121" y="3722"/>
                    <a:pt x="2238" y="3722"/>
                  </a:cubicBezTo>
                  <a:cubicBezTo>
                    <a:pt x="2256" y="3722"/>
                    <a:pt x="2274" y="3720"/>
                    <a:pt x="2292" y="3717"/>
                  </a:cubicBezTo>
                  <a:cubicBezTo>
                    <a:pt x="2421" y="3679"/>
                    <a:pt x="2514" y="3550"/>
                    <a:pt x="2477" y="3420"/>
                  </a:cubicBezTo>
                  <a:lnTo>
                    <a:pt x="2421" y="3151"/>
                  </a:lnTo>
                  <a:cubicBezTo>
                    <a:pt x="2607" y="3076"/>
                    <a:pt x="2774" y="2965"/>
                    <a:pt x="2913" y="2807"/>
                  </a:cubicBezTo>
                  <a:lnTo>
                    <a:pt x="3136" y="2956"/>
                  </a:lnTo>
                  <a:cubicBezTo>
                    <a:pt x="3180" y="2983"/>
                    <a:pt x="3229" y="2997"/>
                    <a:pt x="3276" y="2997"/>
                  </a:cubicBezTo>
                  <a:cubicBezTo>
                    <a:pt x="3356" y="2997"/>
                    <a:pt x="3432" y="2958"/>
                    <a:pt x="3479" y="2882"/>
                  </a:cubicBezTo>
                  <a:cubicBezTo>
                    <a:pt x="3553" y="2770"/>
                    <a:pt x="3525" y="2613"/>
                    <a:pt x="3405" y="2538"/>
                  </a:cubicBezTo>
                  <a:lnTo>
                    <a:pt x="3182" y="2390"/>
                  </a:lnTo>
                  <a:cubicBezTo>
                    <a:pt x="3256" y="2204"/>
                    <a:pt x="3293" y="2000"/>
                    <a:pt x="3284" y="1806"/>
                  </a:cubicBezTo>
                  <a:lnTo>
                    <a:pt x="3544" y="1750"/>
                  </a:lnTo>
                  <a:cubicBezTo>
                    <a:pt x="3683" y="1722"/>
                    <a:pt x="3767" y="1583"/>
                    <a:pt x="3739" y="1453"/>
                  </a:cubicBezTo>
                  <a:cubicBezTo>
                    <a:pt x="3715" y="1336"/>
                    <a:pt x="3614" y="1259"/>
                    <a:pt x="3505" y="1259"/>
                  </a:cubicBezTo>
                  <a:cubicBezTo>
                    <a:pt x="3484" y="1259"/>
                    <a:pt x="3463" y="1262"/>
                    <a:pt x="3442" y="1268"/>
                  </a:cubicBezTo>
                  <a:lnTo>
                    <a:pt x="3173" y="1323"/>
                  </a:lnTo>
                  <a:cubicBezTo>
                    <a:pt x="3099" y="1138"/>
                    <a:pt x="2987" y="971"/>
                    <a:pt x="2830" y="832"/>
                  </a:cubicBezTo>
                  <a:lnTo>
                    <a:pt x="2978" y="609"/>
                  </a:lnTo>
                  <a:cubicBezTo>
                    <a:pt x="3052" y="488"/>
                    <a:pt x="3024" y="340"/>
                    <a:pt x="2904" y="266"/>
                  </a:cubicBezTo>
                  <a:cubicBezTo>
                    <a:pt x="2863" y="238"/>
                    <a:pt x="2815" y="225"/>
                    <a:pt x="2768" y="225"/>
                  </a:cubicBezTo>
                  <a:cubicBezTo>
                    <a:pt x="2687" y="225"/>
                    <a:pt x="2607" y="264"/>
                    <a:pt x="2561" y="340"/>
                  </a:cubicBezTo>
                  <a:lnTo>
                    <a:pt x="2412" y="563"/>
                  </a:lnTo>
                  <a:cubicBezTo>
                    <a:pt x="2245" y="496"/>
                    <a:pt x="2064" y="459"/>
                    <a:pt x="1887" y="459"/>
                  </a:cubicBezTo>
                  <a:cubicBezTo>
                    <a:pt x="1867" y="459"/>
                    <a:pt x="1847" y="460"/>
                    <a:pt x="1828" y="460"/>
                  </a:cubicBezTo>
                  <a:lnTo>
                    <a:pt x="1772" y="201"/>
                  </a:lnTo>
                  <a:cubicBezTo>
                    <a:pt x="1748" y="80"/>
                    <a:pt x="1639" y="1"/>
                    <a:pt x="1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45"/>
            <p:cNvSpPr/>
            <p:nvPr/>
          </p:nvSpPr>
          <p:spPr>
            <a:xfrm>
              <a:off x="6546068" y="2477941"/>
              <a:ext cx="196452" cy="193565"/>
            </a:xfrm>
            <a:custGeom>
              <a:rect b="b" l="l" r="r" t="t"/>
              <a:pathLst>
                <a:path extrusionOk="0" h="3822" w="3879">
                  <a:moveTo>
                    <a:pt x="1939" y="945"/>
                  </a:moveTo>
                  <a:cubicBezTo>
                    <a:pt x="2116" y="945"/>
                    <a:pt x="2301" y="1001"/>
                    <a:pt x="2459" y="1103"/>
                  </a:cubicBezTo>
                  <a:cubicBezTo>
                    <a:pt x="2904" y="1381"/>
                    <a:pt x="3034" y="1984"/>
                    <a:pt x="2747" y="2430"/>
                  </a:cubicBezTo>
                  <a:cubicBezTo>
                    <a:pt x="2563" y="2715"/>
                    <a:pt x="2253" y="2870"/>
                    <a:pt x="1938" y="2870"/>
                  </a:cubicBezTo>
                  <a:cubicBezTo>
                    <a:pt x="1760" y="2870"/>
                    <a:pt x="1580" y="2821"/>
                    <a:pt x="1420" y="2717"/>
                  </a:cubicBezTo>
                  <a:cubicBezTo>
                    <a:pt x="975" y="2430"/>
                    <a:pt x="845" y="1836"/>
                    <a:pt x="1132" y="1391"/>
                  </a:cubicBezTo>
                  <a:cubicBezTo>
                    <a:pt x="1309" y="1103"/>
                    <a:pt x="1624" y="945"/>
                    <a:pt x="1939" y="945"/>
                  </a:cubicBezTo>
                  <a:close/>
                  <a:moveTo>
                    <a:pt x="1941" y="844"/>
                  </a:moveTo>
                  <a:cubicBezTo>
                    <a:pt x="1863" y="844"/>
                    <a:pt x="1785" y="853"/>
                    <a:pt x="1708" y="871"/>
                  </a:cubicBezTo>
                  <a:cubicBezTo>
                    <a:pt x="1429" y="927"/>
                    <a:pt x="1197" y="1094"/>
                    <a:pt x="1040" y="1335"/>
                  </a:cubicBezTo>
                  <a:cubicBezTo>
                    <a:pt x="891" y="1576"/>
                    <a:pt x="836" y="1864"/>
                    <a:pt x="900" y="2142"/>
                  </a:cubicBezTo>
                  <a:cubicBezTo>
                    <a:pt x="956" y="2420"/>
                    <a:pt x="1123" y="2652"/>
                    <a:pt x="1364" y="2810"/>
                  </a:cubicBezTo>
                  <a:cubicBezTo>
                    <a:pt x="1541" y="2921"/>
                    <a:pt x="1735" y="2977"/>
                    <a:pt x="1939" y="2977"/>
                  </a:cubicBezTo>
                  <a:cubicBezTo>
                    <a:pt x="2014" y="2977"/>
                    <a:pt x="2088" y="2968"/>
                    <a:pt x="2171" y="2949"/>
                  </a:cubicBezTo>
                  <a:cubicBezTo>
                    <a:pt x="2440" y="2894"/>
                    <a:pt x="2682" y="2727"/>
                    <a:pt x="2839" y="2485"/>
                  </a:cubicBezTo>
                  <a:cubicBezTo>
                    <a:pt x="3155" y="1994"/>
                    <a:pt x="3006" y="1326"/>
                    <a:pt x="2515" y="1010"/>
                  </a:cubicBezTo>
                  <a:cubicBezTo>
                    <a:pt x="2340" y="903"/>
                    <a:pt x="2142" y="844"/>
                    <a:pt x="1941" y="844"/>
                  </a:cubicBezTo>
                  <a:close/>
                  <a:moveTo>
                    <a:pt x="1592" y="104"/>
                  </a:moveTo>
                  <a:cubicBezTo>
                    <a:pt x="1682" y="104"/>
                    <a:pt x="1758" y="165"/>
                    <a:pt x="1782" y="259"/>
                  </a:cubicBezTo>
                  <a:lnTo>
                    <a:pt x="1847" y="565"/>
                  </a:lnTo>
                  <a:lnTo>
                    <a:pt x="1893" y="565"/>
                  </a:lnTo>
                  <a:cubicBezTo>
                    <a:pt x="1916" y="564"/>
                    <a:pt x="1939" y="563"/>
                    <a:pt x="1962" y="563"/>
                  </a:cubicBezTo>
                  <a:cubicBezTo>
                    <a:pt x="2126" y="563"/>
                    <a:pt x="2295" y="593"/>
                    <a:pt x="2450" y="658"/>
                  </a:cubicBezTo>
                  <a:lnTo>
                    <a:pt x="2496" y="676"/>
                  </a:lnTo>
                  <a:lnTo>
                    <a:pt x="2663" y="417"/>
                  </a:lnTo>
                  <a:cubicBezTo>
                    <a:pt x="2691" y="370"/>
                    <a:pt x="2737" y="342"/>
                    <a:pt x="2784" y="324"/>
                  </a:cubicBezTo>
                  <a:cubicBezTo>
                    <a:pt x="2798" y="322"/>
                    <a:pt x="2811" y="320"/>
                    <a:pt x="2824" y="320"/>
                  </a:cubicBezTo>
                  <a:cubicBezTo>
                    <a:pt x="2862" y="320"/>
                    <a:pt x="2897" y="331"/>
                    <a:pt x="2932" y="352"/>
                  </a:cubicBezTo>
                  <a:cubicBezTo>
                    <a:pt x="2978" y="380"/>
                    <a:pt x="3006" y="426"/>
                    <a:pt x="3016" y="472"/>
                  </a:cubicBezTo>
                  <a:cubicBezTo>
                    <a:pt x="3025" y="528"/>
                    <a:pt x="3016" y="584"/>
                    <a:pt x="2988" y="621"/>
                  </a:cubicBezTo>
                  <a:lnTo>
                    <a:pt x="2821" y="890"/>
                  </a:lnTo>
                  <a:lnTo>
                    <a:pt x="2858" y="918"/>
                  </a:lnTo>
                  <a:cubicBezTo>
                    <a:pt x="2997" y="1057"/>
                    <a:pt x="3108" y="1214"/>
                    <a:pt x="3183" y="1391"/>
                  </a:cubicBezTo>
                  <a:lnTo>
                    <a:pt x="3201" y="1428"/>
                  </a:lnTo>
                  <a:lnTo>
                    <a:pt x="3507" y="1363"/>
                  </a:lnTo>
                  <a:cubicBezTo>
                    <a:pt x="3519" y="1361"/>
                    <a:pt x="3531" y="1360"/>
                    <a:pt x="3543" y="1360"/>
                  </a:cubicBezTo>
                  <a:cubicBezTo>
                    <a:pt x="3634" y="1360"/>
                    <a:pt x="3723" y="1421"/>
                    <a:pt x="3739" y="1511"/>
                  </a:cubicBezTo>
                  <a:cubicBezTo>
                    <a:pt x="3767" y="1623"/>
                    <a:pt x="3693" y="1725"/>
                    <a:pt x="3591" y="1743"/>
                  </a:cubicBezTo>
                  <a:lnTo>
                    <a:pt x="3285" y="1817"/>
                  </a:lnTo>
                  <a:lnTo>
                    <a:pt x="3285" y="1855"/>
                  </a:lnTo>
                  <a:cubicBezTo>
                    <a:pt x="3294" y="2049"/>
                    <a:pt x="3257" y="2244"/>
                    <a:pt x="3183" y="2420"/>
                  </a:cubicBezTo>
                  <a:lnTo>
                    <a:pt x="3173" y="2467"/>
                  </a:lnTo>
                  <a:lnTo>
                    <a:pt x="3433" y="2634"/>
                  </a:lnTo>
                  <a:cubicBezTo>
                    <a:pt x="3479" y="2662"/>
                    <a:pt x="3507" y="2708"/>
                    <a:pt x="3516" y="2754"/>
                  </a:cubicBezTo>
                  <a:cubicBezTo>
                    <a:pt x="3535" y="2810"/>
                    <a:pt x="3526" y="2856"/>
                    <a:pt x="3498" y="2903"/>
                  </a:cubicBezTo>
                  <a:cubicBezTo>
                    <a:pt x="3470" y="2949"/>
                    <a:pt x="3424" y="2977"/>
                    <a:pt x="3368" y="2986"/>
                  </a:cubicBezTo>
                  <a:cubicBezTo>
                    <a:pt x="3356" y="2989"/>
                    <a:pt x="3344" y="2990"/>
                    <a:pt x="3332" y="2990"/>
                  </a:cubicBezTo>
                  <a:cubicBezTo>
                    <a:pt x="3294" y="2990"/>
                    <a:pt x="3254" y="2979"/>
                    <a:pt x="3220" y="2959"/>
                  </a:cubicBezTo>
                  <a:lnTo>
                    <a:pt x="2960" y="2792"/>
                  </a:lnTo>
                  <a:lnTo>
                    <a:pt x="2923" y="2829"/>
                  </a:lnTo>
                  <a:cubicBezTo>
                    <a:pt x="2793" y="2968"/>
                    <a:pt x="2635" y="3079"/>
                    <a:pt x="2459" y="3153"/>
                  </a:cubicBezTo>
                  <a:lnTo>
                    <a:pt x="2422" y="3172"/>
                  </a:lnTo>
                  <a:lnTo>
                    <a:pt x="2487" y="3478"/>
                  </a:lnTo>
                  <a:cubicBezTo>
                    <a:pt x="2505" y="3580"/>
                    <a:pt x="2440" y="3691"/>
                    <a:pt x="2338" y="3710"/>
                  </a:cubicBezTo>
                  <a:cubicBezTo>
                    <a:pt x="2322" y="3714"/>
                    <a:pt x="2306" y="3716"/>
                    <a:pt x="2291" y="3716"/>
                  </a:cubicBezTo>
                  <a:cubicBezTo>
                    <a:pt x="2199" y="3716"/>
                    <a:pt x="2121" y="3649"/>
                    <a:pt x="2097" y="3561"/>
                  </a:cubicBezTo>
                  <a:lnTo>
                    <a:pt x="2032" y="3255"/>
                  </a:lnTo>
                  <a:lnTo>
                    <a:pt x="1995" y="3255"/>
                  </a:lnTo>
                  <a:cubicBezTo>
                    <a:pt x="1975" y="3256"/>
                    <a:pt x="1956" y="3257"/>
                    <a:pt x="1936" y="3257"/>
                  </a:cubicBezTo>
                  <a:cubicBezTo>
                    <a:pt x="1761" y="3257"/>
                    <a:pt x="1588" y="3220"/>
                    <a:pt x="1429" y="3153"/>
                  </a:cubicBezTo>
                  <a:lnTo>
                    <a:pt x="1392" y="3144"/>
                  </a:lnTo>
                  <a:lnTo>
                    <a:pt x="1216" y="3404"/>
                  </a:lnTo>
                  <a:cubicBezTo>
                    <a:pt x="1179" y="3464"/>
                    <a:pt x="1115" y="3497"/>
                    <a:pt x="1049" y="3497"/>
                  </a:cubicBezTo>
                  <a:cubicBezTo>
                    <a:pt x="1015" y="3497"/>
                    <a:pt x="979" y="3488"/>
                    <a:pt x="947" y="3469"/>
                  </a:cubicBezTo>
                  <a:cubicBezTo>
                    <a:pt x="900" y="3441"/>
                    <a:pt x="873" y="3395"/>
                    <a:pt x="863" y="3339"/>
                  </a:cubicBezTo>
                  <a:cubicBezTo>
                    <a:pt x="854" y="3292"/>
                    <a:pt x="863" y="3237"/>
                    <a:pt x="891" y="3190"/>
                  </a:cubicBezTo>
                  <a:lnTo>
                    <a:pt x="1058" y="2931"/>
                  </a:lnTo>
                  <a:lnTo>
                    <a:pt x="1021" y="2903"/>
                  </a:lnTo>
                  <a:cubicBezTo>
                    <a:pt x="882" y="2764"/>
                    <a:pt x="771" y="2606"/>
                    <a:pt x="696" y="2430"/>
                  </a:cubicBezTo>
                  <a:lnTo>
                    <a:pt x="678" y="2393"/>
                  </a:lnTo>
                  <a:lnTo>
                    <a:pt x="372" y="2458"/>
                  </a:lnTo>
                  <a:cubicBezTo>
                    <a:pt x="360" y="2460"/>
                    <a:pt x="348" y="2461"/>
                    <a:pt x="336" y="2461"/>
                  </a:cubicBezTo>
                  <a:cubicBezTo>
                    <a:pt x="245" y="2461"/>
                    <a:pt x="156" y="2399"/>
                    <a:pt x="140" y="2309"/>
                  </a:cubicBezTo>
                  <a:cubicBezTo>
                    <a:pt x="112" y="2198"/>
                    <a:pt x="186" y="2096"/>
                    <a:pt x="288" y="2068"/>
                  </a:cubicBezTo>
                  <a:lnTo>
                    <a:pt x="594" y="2003"/>
                  </a:lnTo>
                  <a:lnTo>
                    <a:pt x="594" y="1957"/>
                  </a:lnTo>
                  <a:cubicBezTo>
                    <a:pt x="585" y="1771"/>
                    <a:pt x="622" y="1576"/>
                    <a:pt x="696" y="1400"/>
                  </a:cubicBezTo>
                  <a:lnTo>
                    <a:pt x="706" y="1354"/>
                  </a:lnTo>
                  <a:lnTo>
                    <a:pt x="446" y="1187"/>
                  </a:lnTo>
                  <a:cubicBezTo>
                    <a:pt x="353" y="1131"/>
                    <a:pt x="325" y="1010"/>
                    <a:pt x="381" y="918"/>
                  </a:cubicBezTo>
                  <a:cubicBezTo>
                    <a:pt x="409" y="871"/>
                    <a:pt x="455" y="843"/>
                    <a:pt x="511" y="834"/>
                  </a:cubicBezTo>
                  <a:cubicBezTo>
                    <a:pt x="527" y="828"/>
                    <a:pt x="545" y="825"/>
                    <a:pt x="563" y="825"/>
                  </a:cubicBezTo>
                  <a:cubicBezTo>
                    <a:pt x="595" y="825"/>
                    <a:pt x="629" y="835"/>
                    <a:pt x="659" y="853"/>
                  </a:cubicBezTo>
                  <a:lnTo>
                    <a:pt x="919" y="1029"/>
                  </a:lnTo>
                  <a:lnTo>
                    <a:pt x="947" y="992"/>
                  </a:lnTo>
                  <a:cubicBezTo>
                    <a:pt x="1086" y="853"/>
                    <a:pt x="1244" y="741"/>
                    <a:pt x="1420" y="667"/>
                  </a:cubicBezTo>
                  <a:lnTo>
                    <a:pt x="1457" y="649"/>
                  </a:lnTo>
                  <a:lnTo>
                    <a:pt x="1392" y="342"/>
                  </a:lnTo>
                  <a:cubicBezTo>
                    <a:pt x="1374" y="240"/>
                    <a:pt x="1439" y="129"/>
                    <a:pt x="1541" y="111"/>
                  </a:cubicBezTo>
                  <a:cubicBezTo>
                    <a:pt x="1558" y="106"/>
                    <a:pt x="1575" y="104"/>
                    <a:pt x="1592" y="104"/>
                  </a:cubicBezTo>
                  <a:close/>
                  <a:moveTo>
                    <a:pt x="1588" y="1"/>
                  </a:moveTo>
                  <a:cubicBezTo>
                    <a:pt x="1566" y="1"/>
                    <a:pt x="1544" y="3"/>
                    <a:pt x="1522" y="9"/>
                  </a:cubicBezTo>
                  <a:cubicBezTo>
                    <a:pt x="1364" y="46"/>
                    <a:pt x="1253" y="203"/>
                    <a:pt x="1290" y="361"/>
                  </a:cubicBezTo>
                  <a:lnTo>
                    <a:pt x="1346" y="584"/>
                  </a:lnTo>
                  <a:cubicBezTo>
                    <a:pt x="1179" y="658"/>
                    <a:pt x="1030" y="760"/>
                    <a:pt x="910" y="890"/>
                  </a:cubicBezTo>
                  <a:lnTo>
                    <a:pt x="715" y="769"/>
                  </a:lnTo>
                  <a:cubicBezTo>
                    <a:pt x="671" y="738"/>
                    <a:pt x="618" y="723"/>
                    <a:pt x="562" y="723"/>
                  </a:cubicBezTo>
                  <a:cubicBezTo>
                    <a:pt x="536" y="723"/>
                    <a:pt x="509" y="726"/>
                    <a:pt x="483" y="732"/>
                  </a:cubicBezTo>
                  <a:cubicBezTo>
                    <a:pt x="409" y="741"/>
                    <a:pt x="344" y="797"/>
                    <a:pt x="297" y="862"/>
                  </a:cubicBezTo>
                  <a:cubicBezTo>
                    <a:pt x="205" y="1001"/>
                    <a:pt x="251" y="1187"/>
                    <a:pt x="390" y="1279"/>
                  </a:cubicBezTo>
                  <a:lnTo>
                    <a:pt x="585" y="1400"/>
                  </a:lnTo>
                  <a:cubicBezTo>
                    <a:pt x="520" y="1567"/>
                    <a:pt x="483" y="1743"/>
                    <a:pt x="492" y="1920"/>
                  </a:cubicBezTo>
                  <a:lnTo>
                    <a:pt x="270" y="1966"/>
                  </a:lnTo>
                  <a:cubicBezTo>
                    <a:pt x="103" y="2003"/>
                    <a:pt x="1" y="2170"/>
                    <a:pt x="38" y="2328"/>
                  </a:cubicBezTo>
                  <a:cubicBezTo>
                    <a:pt x="70" y="2472"/>
                    <a:pt x="191" y="2567"/>
                    <a:pt x="325" y="2567"/>
                  </a:cubicBezTo>
                  <a:cubicBezTo>
                    <a:pt x="347" y="2567"/>
                    <a:pt x="368" y="2565"/>
                    <a:pt x="390" y="2560"/>
                  </a:cubicBezTo>
                  <a:lnTo>
                    <a:pt x="622" y="2513"/>
                  </a:lnTo>
                  <a:cubicBezTo>
                    <a:pt x="687" y="2671"/>
                    <a:pt x="789" y="2819"/>
                    <a:pt x="919" y="2949"/>
                  </a:cubicBezTo>
                  <a:lnTo>
                    <a:pt x="798" y="3135"/>
                  </a:lnTo>
                  <a:cubicBezTo>
                    <a:pt x="752" y="3209"/>
                    <a:pt x="743" y="3283"/>
                    <a:pt x="761" y="3367"/>
                  </a:cubicBezTo>
                  <a:cubicBezTo>
                    <a:pt x="780" y="3441"/>
                    <a:pt x="826" y="3506"/>
                    <a:pt x="891" y="3552"/>
                  </a:cubicBezTo>
                  <a:cubicBezTo>
                    <a:pt x="940" y="3585"/>
                    <a:pt x="996" y="3600"/>
                    <a:pt x="1050" y="3600"/>
                  </a:cubicBezTo>
                  <a:cubicBezTo>
                    <a:pt x="1150" y="3600"/>
                    <a:pt x="1249" y="3549"/>
                    <a:pt x="1309" y="3459"/>
                  </a:cubicBezTo>
                  <a:lnTo>
                    <a:pt x="1429" y="3265"/>
                  </a:lnTo>
                  <a:cubicBezTo>
                    <a:pt x="1596" y="3330"/>
                    <a:pt x="1772" y="3357"/>
                    <a:pt x="1949" y="3357"/>
                  </a:cubicBezTo>
                  <a:lnTo>
                    <a:pt x="2004" y="3580"/>
                  </a:lnTo>
                  <a:cubicBezTo>
                    <a:pt x="2032" y="3728"/>
                    <a:pt x="2153" y="3821"/>
                    <a:pt x="2292" y="3821"/>
                  </a:cubicBezTo>
                  <a:cubicBezTo>
                    <a:pt x="2320" y="3821"/>
                    <a:pt x="2338" y="3821"/>
                    <a:pt x="2357" y="3812"/>
                  </a:cubicBezTo>
                  <a:cubicBezTo>
                    <a:pt x="2524" y="3775"/>
                    <a:pt x="2626" y="3617"/>
                    <a:pt x="2589" y="3459"/>
                  </a:cubicBezTo>
                  <a:lnTo>
                    <a:pt x="2542" y="3237"/>
                  </a:lnTo>
                  <a:cubicBezTo>
                    <a:pt x="2700" y="3163"/>
                    <a:pt x="2849" y="3061"/>
                    <a:pt x="2978" y="2931"/>
                  </a:cubicBezTo>
                  <a:lnTo>
                    <a:pt x="3164" y="3051"/>
                  </a:lnTo>
                  <a:cubicBezTo>
                    <a:pt x="3215" y="3083"/>
                    <a:pt x="3265" y="3097"/>
                    <a:pt x="3319" y="3097"/>
                  </a:cubicBezTo>
                  <a:cubicBezTo>
                    <a:pt x="3344" y="3097"/>
                    <a:pt x="3369" y="3094"/>
                    <a:pt x="3396" y="3088"/>
                  </a:cubicBezTo>
                  <a:cubicBezTo>
                    <a:pt x="3470" y="3079"/>
                    <a:pt x="3544" y="3023"/>
                    <a:pt x="3581" y="2959"/>
                  </a:cubicBezTo>
                  <a:cubicBezTo>
                    <a:pt x="3674" y="2819"/>
                    <a:pt x="3628" y="2634"/>
                    <a:pt x="3489" y="2541"/>
                  </a:cubicBezTo>
                  <a:lnTo>
                    <a:pt x="3303" y="2420"/>
                  </a:lnTo>
                  <a:cubicBezTo>
                    <a:pt x="3359" y="2253"/>
                    <a:pt x="3396" y="2077"/>
                    <a:pt x="3396" y="1901"/>
                  </a:cubicBezTo>
                  <a:lnTo>
                    <a:pt x="3619" y="1855"/>
                  </a:lnTo>
                  <a:cubicBezTo>
                    <a:pt x="3776" y="1817"/>
                    <a:pt x="3878" y="1650"/>
                    <a:pt x="3841" y="1493"/>
                  </a:cubicBezTo>
                  <a:cubicBezTo>
                    <a:pt x="3809" y="1349"/>
                    <a:pt x="3688" y="1253"/>
                    <a:pt x="3554" y="1253"/>
                  </a:cubicBezTo>
                  <a:cubicBezTo>
                    <a:pt x="3532" y="1253"/>
                    <a:pt x="3510" y="1256"/>
                    <a:pt x="3489" y="1261"/>
                  </a:cubicBezTo>
                  <a:lnTo>
                    <a:pt x="3266" y="1307"/>
                  </a:lnTo>
                  <a:cubicBezTo>
                    <a:pt x="3192" y="1150"/>
                    <a:pt x="3090" y="1001"/>
                    <a:pt x="2960" y="871"/>
                  </a:cubicBezTo>
                  <a:lnTo>
                    <a:pt x="3080" y="686"/>
                  </a:lnTo>
                  <a:cubicBezTo>
                    <a:pt x="3127" y="612"/>
                    <a:pt x="3136" y="537"/>
                    <a:pt x="3127" y="454"/>
                  </a:cubicBezTo>
                  <a:cubicBezTo>
                    <a:pt x="3108" y="380"/>
                    <a:pt x="3062" y="315"/>
                    <a:pt x="2988" y="268"/>
                  </a:cubicBezTo>
                  <a:cubicBezTo>
                    <a:pt x="2943" y="237"/>
                    <a:pt x="2890" y="222"/>
                    <a:pt x="2837" y="222"/>
                  </a:cubicBezTo>
                  <a:cubicBezTo>
                    <a:pt x="2813" y="222"/>
                    <a:pt x="2789" y="225"/>
                    <a:pt x="2765" y="231"/>
                  </a:cubicBezTo>
                  <a:cubicBezTo>
                    <a:pt x="2682" y="240"/>
                    <a:pt x="2617" y="296"/>
                    <a:pt x="2580" y="361"/>
                  </a:cubicBezTo>
                  <a:lnTo>
                    <a:pt x="2450" y="556"/>
                  </a:lnTo>
                  <a:cubicBezTo>
                    <a:pt x="2300" y="498"/>
                    <a:pt x="2142" y="462"/>
                    <a:pt x="1984" y="462"/>
                  </a:cubicBezTo>
                  <a:cubicBezTo>
                    <a:pt x="1966" y="462"/>
                    <a:pt x="1948" y="462"/>
                    <a:pt x="1930" y="463"/>
                  </a:cubicBezTo>
                  <a:lnTo>
                    <a:pt x="1884" y="240"/>
                  </a:lnTo>
                  <a:cubicBezTo>
                    <a:pt x="1852" y="97"/>
                    <a:pt x="1723" y="1"/>
                    <a:pt x="1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585" name="Google Shape;158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350" y="1195575"/>
            <a:ext cx="8624201" cy="36451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46"/>
          <p:cNvSpPr txBox="1"/>
          <p:nvPr>
            <p:ph type="title"/>
          </p:nvPr>
        </p:nvSpPr>
        <p:spPr>
          <a:xfrm>
            <a:off x="720000" y="541675"/>
            <a:ext cx="4180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Simulation</a:t>
            </a:r>
            <a:endParaRPr/>
          </a:p>
        </p:txBody>
      </p:sp>
      <p:pic>
        <p:nvPicPr>
          <p:cNvPr id="1591" name="Google Shape;159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47700" y="2185000"/>
            <a:ext cx="4247650" cy="21238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92" name="Google Shape;1592;p46"/>
          <p:cNvSpPr txBox="1"/>
          <p:nvPr/>
        </p:nvSpPr>
        <p:spPr>
          <a:xfrm>
            <a:off x="837125" y="2185000"/>
            <a:ext cx="3126900" cy="10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</a:pPr>
            <a:r>
              <a:rPr b="0" i="0" lang="el-GR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Open meteo api</a:t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</a:pPr>
            <a:r>
              <a:rPr b="0" i="0" lang="el-GR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Κίνηση στην περιοχή (tom tom)</a:t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</a:pPr>
            <a:r>
              <a:rPr b="0" i="0" lang="el-GR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Χρόνος ήδη κατειλημμένη</a:t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</a:pPr>
            <a:r>
              <a:rPr b="0" i="0" lang="el-GR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Απόσταση από “Hot-spots”</a:t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</a:pPr>
            <a:r>
              <a:rPr b="0" i="0" lang="el-GR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Επίπεδο Αιχμής</a:t>
            </a:r>
            <a:endParaRPr/>
          </a:p>
          <a:p>
            <a:pPr indent="0" lvl="0" marL="152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93" name="Google Shape;1593;p46"/>
          <p:cNvSpPr txBox="1"/>
          <p:nvPr/>
        </p:nvSpPr>
        <p:spPr>
          <a:xfrm>
            <a:off x="548525" y="1740150"/>
            <a:ext cx="33618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l-GR" sz="1800" u="none" cap="none" strike="noStrik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rPr>
              <a:t>Διαθεσιμότητα Θέσεων</a:t>
            </a:r>
            <a:endParaRPr b="1" i="0" sz="1800" u="none" cap="none" strike="noStrike">
              <a:solidFill>
                <a:srgbClr val="191919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594" name="Google Shape;1594;p46"/>
          <p:cNvSpPr txBox="1"/>
          <p:nvPr/>
        </p:nvSpPr>
        <p:spPr>
          <a:xfrm>
            <a:off x="4472725" y="1009550"/>
            <a:ext cx="3597600" cy="6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l-GR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Πραγματικές τοποθεσίες αισθητήρων από το </a:t>
            </a:r>
            <a:r>
              <a:rPr b="1" i="0" lang="el-GR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Patras Smart City API</a:t>
            </a:r>
            <a:endParaRPr b="0" i="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8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47"/>
          <p:cNvSpPr txBox="1"/>
          <p:nvPr>
            <p:ph type="title"/>
          </p:nvPr>
        </p:nvSpPr>
        <p:spPr>
          <a:xfrm>
            <a:off x="720000" y="541675"/>
            <a:ext cx="4180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Simulation</a:t>
            </a:r>
            <a:endParaRPr/>
          </a:p>
        </p:txBody>
      </p:sp>
      <p:pic>
        <p:nvPicPr>
          <p:cNvPr id="1600" name="Google Shape;1600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950" y="2122900"/>
            <a:ext cx="4019550" cy="20097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01" name="Google Shape;1601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7025" y="1732025"/>
            <a:ext cx="2819400" cy="3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2" name="Google Shape;1602;p47"/>
          <p:cNvSpPr txBox="1"/>
          <p:nvPr/>
        </p:nvSpPr>
        <p:spPr>
          <a:xfrm>
            <a:off x="475825" y="1226738"/>
            <a:ext cx="33618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l-GR" sz="1800" u="none" cap="none" strike="noStrik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rPr>
              <a:t>Θερμοκρασία</a:t>
            </a:r>
            <a:endParaRPr b="1" i="0" sz="1800" u="none" cap="none" strike="noStrike">
              <a:solidFill>
                <a:srgbClr val="191919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1603" name="Google Shape;1603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18213" y="1065725"/>
            <a:ext cx="3526975" cy="352697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04" name="Google Shape;1604;p47"/>
          <p:cNvSpPr txBox="1"/>
          <p:nvPr/>
        </p:nvSpPr>
        <p:spPr>
          <a:xfrm>
            <a:off x="4900800" y="551838"/>
            <a:ext cx="33618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l-GR" sz="1800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rPr>
              <a:t>ShadeMap API</a:t>
            </a:r>
            <a:endParaRPr b="1" i="0" sz="1800" u="none" cap="none" strike="noStrike">
              <a:solidFill>
                <a:srgbClr val="191919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8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p48"/>
          <p:cNvSpPr txBox="1"/>
          <p:nvPr>
            <p:ph type="title"/>
          </p:nvPr>
        </p:nvSpPr>
        <p:spPr>
          <a:xfrm>
            <a:off x="720000" y="541675"/>
            <a:ext cx="7754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App Demo - Parking Spot Selection</a:t>
            </a:r>
            <a:endParaRPr/>
          </a:p>
        </p:txBody>
      </p:sp>
      <p:sp>
        <p:nvSpPr>
          <p:cNvPr id="1610" name="Google Shape;1610;p48"/>
          <p:cNvSpPr txBox="1"/>
          <p:nvPr/>
        </p:nvSpPr>
        <p:spPr>
          <a:xfrm>
            <a:off x="3649425" y="2400325"/>
            <a:ext cx="3437100" cy="7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l-GR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video</a:t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611" name="Google Shape;16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9539" y="1250574"/>
            <a:ext cx="7224926" cy="3329124"/>
          </a:xfrm>
          <a:prstGeom prst="rect">
            <a:avLst/>
          </a:prstGeom>
          <a:noFill/>
          <a:ln>
            <a:noFill/>
          </a:ln>
        </p:spPr>
      </p:pic>
      <p:sp>
        <p:nvSpPr>
          <p:cNvPr id="1612" name="Google Shape;1612;p48"/>
          <p:cNvSpPr txBox="1"/>
          <p:nvPr/>
        </p:nvSpPr>
        <p:spPr>
          <a:xfrm>
            <a:off x="92525" y="2383975"/>
            <a:ext cx="1412400" cy="3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Temporary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49"/>
          <p:cNvSpPr txBox="1"/>
          <p:nvPr>
            <p:ph type="title"/>
          </p:nvPr>
        </p:nvSpPr>
        <p:spPr>
          <a:xfrm>
            <a:off x="720000" y="541675"/>
            <a:ext cx="5550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l-GR"/>
              <a:t>App Demo - Navigation</a:t>
            </a:r>
            <a:endParaRPr/>
          </a:p>
        </p:txBody>
      </p:sp>
      <p:sp>
        <p:nvSpPr>
          <p:cNvPr id="1618" name="Google Shape;1618;p49"/>
          <p:cNvSpPr txBox="1"/>
          <p:nvPr/>
        </p:nvSpPr>
        <p:spPr>
          <a:xfrm>
            <a:off x="3649425" y="2400325"/>
            <a:ext cx="3437100" cy="7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l-GR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video</a:t>
            </a:r>
            <a:endParaRPr b="0" i="0" sz="1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oftware Engineering Business Plan by Slidesgo">
  <a:themeElements>
    <a:clrScheme name="Simple Light">
      <a:dk1>
        <a:srgbClr val="191919"/>
      </a:dk1>
      <a:lt1>
        <a:srgbClr val="F3F3F3"/>
      </a:lt1>
      <a:dk2>
        <a:srgbClr val="45818E"/>
      </a:dk2>
      <a:lt2>
        <a:srgbClr val="2AAFEB"/>
      </a:lt2>
      <a:accent1>
        <a:srgbClr val="7FD6C3"/>
      </a:accent1>
      <a:accent2>
        <a:srgbClr val="D9D9D9"/>
      </a:accent2>
      <a:accent3>
        <a:srgbClr val="FF8A8A"/>
      </a:accent3>
      <a:accent4>
        <a:srgbClr val="2AAFE5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oftware Engineering Business Plan by Slidesgo">
  <a:themeElements>
    <a:clrScheme name="Simple Light">
      <a:dk1>
        <a:srgbClr val="191919"/>
      </a:dk1>
      <a:lt1>
        <a:srgbClr val="F3F3F3"/>
      </a:lt1>
      <a:dk2>
        <a:srgbClr val="45818E"/>
      </a:dk2>
      <a:lt2>
        <a:srgbClr val="2AAFEB"/>
      </a:lt2>
      <a:accent1>
        <a:srgbClr val="7FD6C3"/>
      </a:accent1>
      <a:accent2>
        <a:srgbClr val="D9D9D9"/>
      </a:accent2>
      <a:accent3>
        <a:srgbClr val="FF8A8A"/>
      </a:accent3>
      <a:accent4>
        <a:srgbClr val="2AAFE5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